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8"/>
  </p:notesMasterIdLst>
  <p:handoutMasterIdLst>
    <p:handoutMasterId r:id="rId29"/>
  </p:handoutMasterIdLst>
  <p:sldIdLst>
    <p:sldId id="256" r:id="rId5"/>
    <p:sldId id="257" r:id="rId6"/>
    <p:sldId id="258" r:id="rId7"/>
    <p:sldId id="332" r:id="rId8"/>
    <p:sldId id="261" r:id="rId9"/>
    <p:sldId id="306" r:id="rId10"/>
    <p:sldId id="263" r:id="rId11"/>
    <p:sldId id="264" r:id="rId12"/>
    <p:sldId id="268" r:id="rId13"/>
    <p:sldId id="331" r:id="rId14"/>
    <p:sldId id="328" r:id="rId15"/>
    <p:sldId id="329" r:id="rId16"/>
    <p:sldId id="324" r:id="rId17"/>
    <p:sldId id="326" r:id="rId18"/>
    <p:sldId id="327" r:id="rId19"/>
    <p:sldId id="322" r:id="rId20"/>
    <p:sldId id="323" r:id="rId21"/>
    <p:sldId id="272" r:id="rId22"/>
    <p:sldId id="273" r:id="rId23"/>
    <p:sldId id="330" r:id="rId24"/>
    <p:sldId id="274" r:id="rId25"/>
    <p:sldId id="333" r:id="rId26"/>
    <p:sldId id="334" r:id="rId27"/>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el Amboy" initials="KA" lastIdx="1" clrIdx="0">
    <p:extLst>
      <p:ext uri="{19B8F6BF-5375-455C-9EA6-DF929625EA0E}">
        <p15:presenceInfo xmlns:p15="http://schemas.microsoft.com/office/powerpoint/2012/main" userId="S::kamboy@onedigital.com::9c3b7a8a-6c1a-4cfa-9430-d26ec82ca0e6" providerId="AD"/>
      </p:ext>
    </p:extLst>
  </p:cmAuthor>
  <p:cmAuthor id="2" name="Chloe Han" initials="CH" lastIdx="10" clrIdx="1">
    <p:extLst>
      <p:ext uri="{19B8F6BF-5375-455C-9EA6-DF929625EA0E}">
        <p15:presenceInfo xmlns:p15="http://schemas.microsoft.com/office/powerpoint/2012/main" userId="S::Chloe.Han@onedigital.com::a4d94958-0a21-46fe-97a0-5d3ab8c083b0" providerId="AD"/>
      </p:ext>
    </p:extLst>
  </p:cmAuthor>
  <p:cmAuthor id="3" name="Adam Lewis" initials="AL" lastIdx="5" clrIdx="2">
    <p:extLst>
      <p:ext uri="{19B8F6BF-5375-455C-9EA6-DF929625EA0E}">
        <p15:presenceInfo xmlns:p15="http://schemas.microsoft.com/office/powerpoint/2012/main" userId="S::adam.lewis@onedigital.com::0e328ebc-7a57-4883-b042-a083efa2cf5c" providerId="AD"/>
      </p:ext>
    </p:extLst>
  </p:cmAuthor>
  <p:cmAuthor id="4" name="Zoey Wei" initials="ZW" lastIdx="4" clrIdx="3">
    <p:extLst>
      <p:ext uri="{19B8F6BF-5375-455C-9EA6-DF929625EA0E}">
        <p15:presenceInfo xmlns:p15="http://schemas.microsoft.com/office/powerpoint/2012/main" userId="S::zoey.wei@onedigital.com::be1e8770-d3b8-4437-bcba-d9f7f5f0e59d" providerId="AD"/>
      </p:ext>
    </p:extLst>
  </p:cmAuthor>
  <p:cmAuthor id="5" name="Brenda Lopez" initials="BL" lastIdx="51" clrIdx="4">
    <p:extLst>
      <p:ext uri="{19B8F6BF-5375-455C-9EA6-DF929625EA0E}">
        <p15:presenceInfo xmlns:p15="http://schemas.microsoft.com/office/powerpoint/2012/main" userId="S::blopez@onedigital.com::3b9f5b81-4436-462a-90e2-d1664e69de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78A2"/>
    <a:srgbClr val="808282"/>
    <a:srgbClr val="52B9E4"/>
    <a:srgbClr val="282828"/>
    <a:srgbClr val="ABD155"/>
    <a:srgbClr val="215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283" autoAdjust="0"/>
  </p:normalViewPr>
  <p:slideViewPr>
    <p:cSldViewPr snapToGrid="0">
      <p:cViewPr varScale="1">
        <p:scale>
          <a:sx n="69" d="100"/>
          <a:sy n="69" d="100"/>
        </p:scale>
        <p:origin x="3114" y="84"/>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Lewis" userId="aa23389a-c290-4298-92f7-768e82457318" providerId="ADAL" clId="{4F5DC7C1-8C97-46BC-8840-C220E0ED0FC2}"/>
    <pc:docChg chg="modSld">
      <pc:chgData name="Adam Lewis" userId="aa23389a-c290-4298-92f7-768e82457318" providerId="ADAL" clId="{4F5DC7C1-8C97-46BC-8840-C220E0ED0FC2}" dt="2023-08-22T18:37:45.754" v="65" actId="20577"/>
      <pc:docMkLst>
        <pc:docMk/>
      </pc:docMkLst>
      <pc:sldChg chg="modSp mod">
        <pc:chgData name="Adam Lewis" userId="aa23389a-c290-4298-92f7-768e82457318" providerId="ADAL" clId="{4F5DC7C1-8C97-46BC-8840-C220E0ED0FC2}" dt="2023-08-22T18:37:45.754" v="65" actId="20577"/>
        <pc:sldMkLst>
          <pc:docMk/>
          <pc:sldMk cId="3601094072" sldId="274"/>
        </pc:sldMkLst>
        <pc:graphicFrameChg chg="modGraphic">
          <ac:chgData name="Adam Lewis" userId="aa23389a-c290-4298-92f7-768e82457318" providerId="ADAL" clId="{4F5DC7C1-8C97-46BC-8840-C220E0ED0FC2}" dt="2023-08-22T18:37:45.754" v="65" actId="20577"/>
          <ac:graphicFrameMkLst>
            <pc:docMk/>
            <pc:sldMk cId="3601094072" sldId="274"/>
            <ac:graphicFrameMk id="12" creationId="{36EBD268-BCA7-44EF-9FB5-7648316BC291}"/>
          </ac:graphicFrameMkLst>
        </pc:graphicFrameChg>
      </pc:sldChg>
    </pc:docChg>
  </pc:docChgLst>
  <pc:docChgLst>
    <pc:chgData name="Nate Lewis" userId="63c0ba98-e209-475a-a54c-52a884fee23b" providerId="ADAL" clId="{1AADF8E0-E41E-482C-93C3-EB1FF3A18402}"/>
    <pc:docChg chg="modSld">
      <pc:chgData name="Nate Lewis" userId="63c0ba98-e209-475a-a54c-52a884fee23b" providerId="ADAL" clId="{1AADF8E0-E41E-482C-93C3-EB1FF3A18402}" dt="2024-08-21T14:00:03.698" v="0" actId="1076"/>
      <pc:docMkLst>
        <pc:docMk/>
      </pc:docMkLst>
      <pc:sldChg chg="modSp mod">
        <pc:chgData name="Nate Lewis" userId="63c0ba98-e209-475a-a54c-52a884fee23b" providerId="ADAL" clId="{1AADF8E0-E41E-482C-93C3-EB1FF3A18402}" dt="2024-08-21T14:00:03.698" v="0" actId="1076"/>
        <pc:sldMkLst>
          <pc:docMk/>
          <pc:sldMk cId="2967359571" sldId="333"/>
        </pc:sldMkLst>
        <pc:picChg chg="mod">
          <ac:chgData name="Nate Lewis" userId="63c0ba98-e209-475a-a54c-52a884fee23b" providerId="ADAL" clId="{1AADF8E0-E41E-482C-93C3-EB1FF3A18402}" dt="2024-08-21T14:00:03.698" v="0" actId="1076"/>
          <ac:picMkLst>
            <pc:docMk/>
            <pc:sldMk cId="2967359571" sldId="333"/>
            <ac:picMk id="4" creationId="{06D8278F-888B-1ACA-CB49-C4663A4C08E3}"/>
          </ac:picMkLst>
        </pc:picChg>
      </pc:sldChg>
    </pc:docChg>
  </pc:docChgLst>
  <pc:docChgLst>
    <pc:chgData name="Craig Lewis" userId="S::craig.lewis@ententetpa.com::855f77d6-619c-480b-99a6-e2ec195699bb" providerId="AD" clId="Web-{6B0BBAF5-FE86-196A-EE06-88147EEA0F0A}"/>
    <pc:docChg chg="addSld modSld">
      <pc:chgData name="Craig Lewis" userId="S::craig.lewis@ententetpa.com::855f77d6-619c-480b-99a6-e2ec195699bb" providerId="AD" clId="Web-{6B0BBAF5-FE86-196A-EE06-88147EEA0F0A}" dt="2023-11-20T22:07:54.472" v="22"/>
      <pc:docMkLst>
        <pc:docMk/>
      </pc:docMkLst>
      <pc:sldChg chg="modSp add">
        <pc:chgData name="Craig Lewis" userId="S::craig.lewis@ententetpa.com::855f77d6-619c-480b-99a6-e2ec195699bb" providerId="AD" clId="Web-{6B0BBAF5-FE86-196A-EE06-88147EEA0F0A}" dt="2023-11-20T22:07:54.472" v="22"/>
        <pc:sldMkLst>
          <pc:docMk/>
          <pc:sldMk cId="2212543421" sldId="332"/>
        </pc:sldMkLst>
        <pc:graphicFrameChg chg="mod modGraphic">
          <ac:chgData name="Craig Lewis" userId="S::craig.lewis@ententetpa.com::855f77d6-619c-480b-99a6-e2ec195699bb" providerId="AD" clId="Web-{6B0BBAF5-FE86-196A-EE06-88147EEA0F0A}" dt="2023-11-20T22:07:54.472" v="22"/>
          <ac:graphicFrameMkLst>
            <pc:docMk/>
            <pc:sldMk cId="2212543421" sldId="332"/>
            <ac:graphicFrameMk id="2" creationId="{3F656EE7-466C-31CB-A911-1CF6DCEC80BE}"/>
          </ac:graphicFrameMkLst>
        </pc:graphicFrameChg>
      </pc:sldChg>
    </pc:docChg>
  </pc:docChgLst>
  <pc:docChgLst>
    <pc:chgData name="Adam Lewis" userId="aa23389a-c290-4298-92f7-768e82457318" providerId="ADAL" clId="{34FEA434-FDF5-459D-A35E-7571674D4729}"/>
    <pc:docChg chg="undo custSel delSld modSld">
      <pc:chgData name="Adam Lewis" userId="aa23389a-c290-4298-92f7-768e82457318" providerId="ADAL" clId="{34FEA434-FDF5-459D-A35E-7571674D4729}" dt="2023-12-14T15:34:30.159" v="1082" actId="6549"/>
      <pc:docMkLst>
        <pc:docMk/>
      </pc:docMkLst>
      <pc:sldChg chg="modSp mod modNotesTx">
        <pc:chgData name="Adam Lewis" userId="aa23389a-c290-4298-92f7-768e82457318" providerId="ADAL" clId="{34FEA434-FDF5-459D-A35E-7571674D4729}" dt="2023-11-21T17:08:05.622" v="897" actId="20577"/>
        <pc:sldMkLst>
          <pc:docMk/>
          <pc:sldMk cId="3545168360" sldId="257"/>
        </pc:sldMkLst>
        <pc:graphicFrameChg chg="modGraphic">
          <ac:chgData name="Adam Lewis" userId="aa23389a-c290-4298-92f7-768e82457318" providerId="ADAL" clId="{34FEA434-FDF5-459D-A35E-7571674D4729}" dt="2023-11-20T22:22:41.958" v="292" actId="20577"/>
          <ac:graphicFrameMkLst>
            <pc:docMk/>
            <pc:sldMk cId="3545168360" sldId="257"/>
            <ac:graphicFrameMk id="10" creationId="{ED73B0D7-174B-4B2D-8FFE-5B3B92009309}"/>
          </ac:graphicFrameMkLst>
        </pc:graphicFrameChg>
      </pc:sldChg>
      <pc:sldChg chg="modSp mod">
        <pc:chgData name="Adam Lewis" userId="aa23389a-c290-4298-92f7-768e82457318" providerId="ADAL" clId="{34FEA434-FDF5-459D-A35E-7571674D4729}" dt="2023-11-21T18:44:40.128" v="986" actId="20577"/>
        <pc:sldMkLst>
          <pc:docMk/>
          <pc:sldMk cId="1231717145" sldId="258"/>
        </pc:sldMkLst>
        <pc:spChg chg="mod">
          <ac:chgData name="Adam Lewis" userId="aa23389a-c290-4298-92f7-768e82457318" providerId="ADAL" clId="{34FEA434-FDF5-459D-A35E-7571674D4729}" dt="2023-11-21T18:44:40.128" v="986" actId="20577"/>
          <ac:spMkLst>
            <pc:docMk/>
            <pc:sldMk cId="1231717145" sldId="258"/>
            <ac:spMk id="2" creationId="{36A6978F-A3E3-446E-ADBA-5FDF5BF5DD18}"/>
          </ac:spMkLst>
        </pc:spChg>
        <pc:graphicFrameChg chg="modGraphic">
          <ac:chgData name="Adam Lewis" userId="aa23389a-c290-4298-92f7-768e82457318" providerId="ADAL" clId="{34FEA434-FDF5-459D-A35E-7571674D4729}" dt="2023-11-21T17:08:42.588" v="936" actId="20577"/>
          <ac:graphicFrameMkLst>
            <pc:docMk/>
            <pc:sldMk cId="1231717145" sldId="258"/>
            <ac:graphicFrameMk id="39" creationId="{3C0A479B-EEC4-4BBF-9EB8-BD547CCD6223}"/>
          </ac:graphicFrameMkLst>
        </pc:graphicFrameChg>
      </pc:sldChg>
      <pc:sldChg chg="delSp modSp mod">
        <pc:chgData name="Adam Lewis" userId="aa23389a-c290-4298-92f7-768e82457318" providerId="ADAL" clId="{34FEA434-FDF5-459D-A35E-7571674D4729}" dt="2023-11-20T21:48:45.191" v="34" actId="478"/>
        <pc:sldMkLst>
          <pc:docMk/>
          <pc:sldMk cId="1821510919" sldId="261"/>
        </pc:sldMkLst>
        <pc:spChg chg="del mod">
          <ac:chgData name="Adam Lewis" userId="aa23389a-c290-4298-92f7-768e82457318" providerId="ADAL" clId="{34FEA434-FDF5-459D-A35E-7571674D4729}" dt="2023-11-20T21:48:45.191" v="34" actId="478"/>
          <ac:spMkLst>
            <pc:docMk/>
            <pc:sldMk cId="1821510919" sldId="261"/>
            <ac:spMk id="31" creationId="{95BDF0D7-AE90-4EB3-B980-8290C2E60C1B}"/>
          </ac:spMkLst>
        </pc:spChg>
        <pc:graphicFrameChg chg="modGraphic">
          <ac:chgData name="Adam Lewis" userId="aa23389a-c290-4298-92f7-768e82457318" providerId="ADAL" clId="{34FEA434-FDF5-459D-A35E-7571674D4729}" dt="2023-11-20T21:48:17.658" v="14" actId="20577"/>
          <ac:graphicFrameMkLst>
            <pc:docMk/>
            <pc:sldMk cId="1821510919" sldId="261"/>
            <ac:graphicFrameMk id="3" creationId="{709D1D74-535D-45A3-96B1-DCDE8E6057AA}"/>
          </ac:graphicFrameMkLst>
        </pc:graphicFrameChg>
      </pc:sldChg>
      <pc:sldChg chg="modSp mod">
        <pc:chgData name="Adam Lewis" userId="aa23389a-c290-4298-92f7-768e82457318" providerId="ADAL" clId="{34FEA434-FDF5-459D-A35E-7571674D4729}" dt="2023-11-21T17:13:00.056" v="959" actId="20577"/>
        <pc:sldMkLst>
          <pc:docMk/>
          <pc:sldMk cId="63036495" sldId="272"/>
        </pc:sldMkLst>
        <pc:graphicFrameChg chg="modGraphic">
          <ac:chgData name="Adam Lewis" userId="aa23389a-c290-4298-92f7-768e82457318" providerId="ADAL" clId="{34FEA434-FDF5-459D-A35E-7571674D4729}" dt="2023-11-21T17:13:00.056" v="959" actId="20577"/>
          <ac:graphicFrameMkLst>
            <pc:docMk/>
            <pc:sldMk cId="63036495" sldId="272"/>
            <ac:graphicFrameMk id="18" creationId="{AFCB92A6-5C9B-42DC-A510-858762753CB2}"/>
          </ac:graphicFrameMkLst>
        </pc:graphicFrameChg>
      </pc:sldChg>
      <pc:sldChg chg="modSp mod">
        <pc:chgData name="Adam Lewis" userId="aa23389a-c290-4298-92f7-768e82457318" providerId="ADAL" clId="{34FEA434-FDF5-459D-A35E-7571674D4729}" dt="2023-12-14T15:34:15.320" v="1080" actId="6549"/>
        <pc:sldMkLst>
          <pc:docMk/>
          <pc:sldMk cId="19317876" sldId="273"/>
        </pc:sldMkLst>
        <pc:graphicFrameChg chg="modGraphic">
          <ac:chgData name="Adam Lewis" userId="aa23389a-c290-4298-92f7-768e82457318" providerId="ADAL" clId="{34FEA434-FDF5-459D-A35E-7571674D4729}" dt="2023-12-14T15:34:15.320" v="1080" actId="6549"/>
          <ac:graphicFrameMkLst>
            <pc:docMk/>
            <pc:sldMk cId="19317876" sldId="273"/>
            <ac:graphicFrameMk id="2" creationId="{7D8DAFAB-5C9F-446E-B626-CBF5409EC655}"/>
          </ac:graphicFrameMkLst>
        </pc:graphicFrameChg>
      </pc:sldChg>
      <pc:sldChg chg="delSp modSp mod modNotesTx">
        <pc:chgData name="Adam Lewis" userId="aa23389a-c290-4298-92f7-768e82457318" providerId="ADAL" clId="{34FEA434-FDF5-459D-A35E-7571674D4729}" dt="2023-11-20T21:50:29.893" v="240" actId="20577"/>
        <pc:sldMkLst>
          <pc:docMk/>
          <pc:sldMk cId="286715325" sldId="306"/>
        </pc:sldMkLst>
        <pc:spChg chg="del mod">
          <ac:chgData name="Adam Lewis" userId="aa23389a-c290-4298-92f7-768e82457318" providerId="ADAL" clId="{34FEA434-FDF5-459D-A35E-7571674D4729}" dt="2023-11-20T21:48:40.264" v="32" actId="478"/>
          <ac:spMkLst>
            <pc:docMk/>
            <pc:sldMk cId="286715325" sldId="306"/>
            <ac:spMk id="31" creationId="{95BDF0D7-AE90-4EB3-B980-8290C2E60C1B}"/>
          </ac:spMkLst>
        </pc:spChg>
        <pc:graphicFrameChg chg="modGraphic">
          <ac:chgData name="Adam Lewis" userId="aa23389a-c290-4298-92f7-768e82457318" providerId="ADAL" clId="{34FEA434-FDF5-459D-A35E-7571674D4729}" dt="2023-11-20T21:49:27.760" v="45" actId="207"/>
          <ac:graphicFrameMkLst>
            <pc:docMk/>
            <pc:sldMk cId="286715325" sldId="306"/>
            <ac:graphicFrameMk id="4" creationId="{46301342-2907-479F-99DE-C25831BA723F}"/>
          </ac:graphicFrameMkLst>
        </pc:graphicFrameChg>
      </pc:sldChg>
      <pc:sldChg chg="addSp delSp modSp mod modShow">
        <pc:chgData name="Adam Lewis" userId="aa23389a-c290-4298-92f7-768e82457318" providerId="ADAL" clId="{34FEA434-FDF5-459D-A35E-7571674D4729}" dt="2023-12-14T15:33:51.682" v="1065" actId="729"/>
        <pc:sldMkLst>
          <pc:docMk/>
          <pc:sldMk cId="2391079377" sldId="324"/>
        </pc:sldMkLst>
        <pc:spChg chg="add del mod">
          <ac:chgData name="Adam Lewis" userId="aa23389a-c290-4298-92f7-768e82457318" providerId="ADAL" clId="{34FEA434-FDF5-459D-A35E-7571674D4729}" dt="2023-12-14T15:31:10.708" v="1056" actId="478"/>
          <ac:spMkLst>
            <pc:docMk/>
            <pc:sldMk cId="2391079377" sldId="324"/>
            <ac:spMk id="7" creationId="{534EADDB-E5F3-61B7-99B3-242230C8D79A}"/>
          </ac:spMkLst>
        </pc:spChg>
        <pc:picChg chg="del">
          <ac:chgData name="Adam Lewis" userId="aa23389a-c290-4298-92f7-768e82457318" providerId="ADAL" clId="{34FEA434-FDF5-459D-A35E-7571674D4729}" dt="2023-12-14T15:29:11.456" v="1043" actId="478"/>
          <ac:picMkLst>
            <pc:docMk/>
            <pc:sldMk cId="2391079377" sldId="324"/>
            <ac:picMk id="4" creationId="{DD7E144C-96AE-63A1-6DE6-45B7B6DD26BC}"/>
          </ac:picMkLst>
        </pc:picChg>
        <pc:picChg chg="add del mod">
          <ac:chgData name="Adam Lewis" userId="aa23389a-c290-4298-92f7-768e82457318" providerId="ADAL" clId="{34FEA434-FDF5-459D-A35E-7571674D4729}" dt="2023-12-14T15:32:07.604" v="1057" actId="478"/>
          <ac:picMkLst>
            <pc:docMk/>
            <pc:sldMk cId="2391079377" sldId="324"/>
            <ac:picMk id="6" creationId="{E54776FC-E76D-37B0-B304-40EF74F92CD3}"/>
          </ac:picMkLst>
        </pc:picChg>
        <pc:picChg chg="add mod">
          <ac:chgData name="Adam Lewis" userId="aa23389a-c290-4298-92f7-768e82457318" providerId="ADAL" clId="{34FEA434-FDF5-459D-A35E-7571674D4729}" dt="2023-12-14T15:33:41.687" v="1064" actId="962"/>
          <ac:picMkLst>
            <pc:docMk/>
            <pc:sldMk cId="2391079377" sldId="324"/>
            <ac:picMk id="9" creationId="{7A640A76-475B-CD29-27DE-9F8635EFEB01}"/>
          </ac:picMkLst>
        </pc:picChg>
      </pc:sldChg>
      <pc:sldChg chg="mod modShow">
        <pc:chgData name="Adam Lewis" userId="aa23389a-c290-4298-92f7-768e82457318" providerId="ADAL" clId="{34FEA434-FDF5-459D-A35E-7571674D4729}" dt="2023-12-14T15:33:53.155" v="1066" actId="729"/>
        <pc:sldMkLst>
          <pc:docMk/>
          <pc:sldMk cId="327780097" sldId="326"/>
        </pc:sldMkLst>
      </pc:sldChg>
      <pc:sldChg chg="mod modShow">
        <pc:chgData name="Adam Lewis" userId="aa23389a-c290-4298-92f7-768e82457318" providerId="ADAL" clId="{34FEA434-FDF5-459D-A35E-7571674D4729}" dt="2023-12-14T15:33:57.485" v="1067" actId="729"/>
        <pc:sldMkLst>
          <pc:docMk/>
          <pc:sldMk cId="2428625147" sldId="327"/>
        </pc:sldMkLst>
      </pc:sldChg>
      <pc:sldChg chg="delSp modSp mod">
        <pc:chgData name="Adam Lewis" userId="aa23389a-c290-4298-92f7-768e82457318" providerId="ADAL" clId="{34FEA434-FDF5-459D-A35E-7571674D4729}" dt="2023-11-22T17:58:44.531" v="1042" actId="1038"/>
        <pc:sldMkLst>
          <pc:docMk/>
          <pc:sldMk cId="285821260" sldId="329"/>
        </pc:sldMkLst>
        <pc:spChg chg="del topLvl">
          <ac:chgData name="Adam Lewis" userId="aa23389a-c290-4298-92f7-768e82457318" providerId="ADAL" clId="{34FEA434-FDF5-459D-A35E-7571674D4729}" dt="2023-11-22T17:58:37.958" v="987" actId="478"/>
          <ac:spMkLst>
            <pc:docMk/>
            <pc:sldMk cId="285821260" sldId="329"/>
            <ac:spMk id="12" creationId="{A68AB51B-A125-DF32-989C-EB795DC59B01}"/>
          </ac:spMkLst>
        </pc:spChg>
        <pc:grpChg chg="del">
          <ac:chgData name="Adam Lewis" userId="aa23389a-c290-4298-92f7-768e82457318" providerId="ADAL" clId="{34FEA434-FDF5-459D-A35E-7571674D4729}" dt="2023-11-22T17:58:37.958" v="987" actId="478"/>
          <ac:grpSpMkLst>
            <pc:docMk/>
            <pc:sldMk cId="285821260" sldId="329"/>
            <ac:grpSpMk id="10" creationId="{A05A849E-00B2-382B-C839-E1E26EA2884A}"/>
          </ac:grpSpMkLst>
        </pc:grpChg>
        <pc:graphicFrameChg chg="modGraphic">
          <ac:chgData name="Adam Lewis" userId="aa23389a-c290-4298-92f7-768e82457318" providerId="ADAL" clId="{34FEA434-FDF5-459D-A35E-7571674D4729}" dt="2023-11-21T16:04:45.671" v="300" actId="20577"/>
          <ac:graphicFrameMkLst>
            <pc:docMk/>
            <pc:sldMk cId="285821260" sldId="329"/>
            <ac:graphicFrameMk id="16" creationId="{6195F221-A2E2-10AE-445A-C01D5F2FA1C4}"/>
          </ac:graphicFrameMkLst>
        </pc:graphicFrameChg>
        <pc:picChg chg="mod topLvl">
          <ac:chgData name="Adam Lewis" userId="aa23389a-c290-4298-92f7-768e82457318" providerId="ADAL" clId="{34FEA434-FDF5-459D-A35E-7571674D4729}" dt="2023-11-22T17:58:44.531" v="1042" actId="1038"/>
          <ac:picMkLst>
            <pc:docMk/>
            <pc:sldMk cId="285821260" sldId="329"/>
            <ac:picMk id="11" creationId="{54F3CBDC-3141-0853-0313-C236071AC3D0}"/>
          </ac:picMkLst>
        </pc:picChg>
      </pc:sldChg>
      <pc:sldChg chg="modSp mod">
        <pc:chgData name="Adam Lewis" userId="aa23389a-c290-4298-92f7-768e82457318" providerId="ADAL" clId="{34FEA434-FDF5-459D-A35E-7571674D4729}" dt="2023-12-14T15:34:30.159" v="1082" actId="6549"/>
        <pc:sldMkLst>
          <pc:docMk/>
          <pc:sldMk cId="2232396796" sldId="330"/>
        </pc:sldMkLst>
        <pc:graphicFrameChg chg="modGraphic">
          <ac:chgData name="Adam Lewis" userId="aa23389a-c290-4298-92f7-768e82457318" providerId="ADAL" clId="{34FEA434-FDF5-459D-A35E-7571674D4729}" dt="2023-12-14T15:34:30.159" v="1082" actId="6549"/>
          <ac:graphicFrameMkLst>
            <pc:docMk/>
            <pc:sldMk cId="2232396796" sldId="330"/>
            <ac:graphicFrameMk id="2" creationId="{DA84CB1A-4AFB-59B1-5642-81CEBF227009}"/>
          </ac:graphicFrameMkLst>
        </pc:graphicFrameChg>
        <pc:graphicFrameChg chg="modGraphic">
          <ac:chgData name="Adam Lewis" userId="aa23389a-c290-4298-92f7-768e82457318" providerId="ADAL" clId="{34FEA434-FDF5-459D-A35E-7571674D4729}" dt="2023-12-14T15:34:28.154" v="1081" actId="6549"/>
          <ac:graphicFrameMkLst>
            <pc:docMk/>
            <pc:sldMk cId="2232396796" sldId="330"/>
            <ac:graphicFrameMk id="14" creationId="{D87E1FB1-CB2D-4B10-A8AA-03A2A1C2D133}"/>
          </ac:graphicFrameMkLst>
        </pc:graphicFrameChg>
      </pc:sldChg>
      <pc:sldChg chg="del">
        <pc:chgData name="Adam Lewis" userId="aa23389a-c290-4298-92f7-768e82457318" providerId="ADAL" clId="{34FEA434-FDF5-459D-A35E-7571674D4729}" dt="2023-11-20T21:51:41.423" v="241" actId="47"/>
        <pc:sldMkLst>
          <pc:docMk/>
          <pc:sldMk cId="1087048490" sldId="332"/>
        </pc:sldMkLst>
      </pc:sldChg>
      <pc:sldChg chg="modSp mod">
        <pc:chgData name="Adam Lewis" userId="aa23389a-c290-4298-92f7-768e82457318" providerId="ADAL" clId="{34FEA434-FDF5-459D-A35E-7571674D4729}" dt="2023-11-21T17:14:10.017" v="968" actId="20577"/>
        <pc:sldMkLst>
          <pc:docMk/>
          <pc:sldMk cId="2212543421" sldId="332"/>
        </pc:sldMkLst>
        <pc:graphicFrameChg chg="modGraphic">
          <ac:chgData name="Adam Lewis" userId="aa23389a-c290-4298-92f7-768e82457318" providerId="ADAL" clId="{34FEA434-FDF5-459D-A35E-7571674D4729}" dt="2023-11-21T17:14:10.017" v="968" actId="20577"/>
          <ac:graphicFrameMkLst>
            <pc:docMk/>
            <pc:sldMk cId="2212543421" sldId="332"/>
            <ac:graphicFrameMk id="2" creationId="{3F656EE7-466C-31CB-A911-1CF6DCEC80BE}"/>
          </ac:graphicFrameMkLst>
        </pc:graphicFrameChg>
      </pc:sldChg>
    </pc:docChg>
  </pc:docChgLst>
  <pc:docChgLst>
    <pc:chgData name="Adam Lewis" userId="aa23389a-c290-4298-92f7-768e82457318" providerId="ADAL" clId="{6325D3AD-D0E8-47CC-8932-2DA99F5BF404}"/>
    <pc:docChg chg="custSel delSld modSld">
      <pc:chgData name="Adam Lewis" userId="aa23389a-c290-4298-92f7-768e82457318" providerId="ADAL" clId="{6325D3AD-D0E8-47CC-8932-2DA99F5BF404}" dt="2022-11-04T18:05:17.934" v="1681" actId="47"/>
      <pc:docMkLst>
        <pc:docMk/>
      </pc:docMkLst>
      <pc:sldChg chg="modSp mod">
        <pc:chgData name="Adam Lewis" userId="aa23389a-c290-4298-92f7-768e82457318" providerId="ADAL" clId="{6325D3AD-D0E8-47CC-8932-2DA99F5BF404}" dt="2022-11-04T16:53:42.860" v="3" actId="20577"/>
        <pc:sldMkLst>
          <pc:docMk/>
          <pc:sldMk cId="1186101221" sldId="256"/>
        </pc:sldMkLst>
        <pc:spChg chg="mod">
          <ac:chgData name="Adam Lewis" userId="aa23389a-c290-4298-92f7-768e82457318" providerId="ADAL" clId="{6325D3AD-D0E8-47CC-8932-2DA99F5BF404}" dt="2022-11-04T16:53:42.860" v="3" actId="20577"/>
          <ac:spMkLst>
            <pc:docMk/>
            <pc:sldMk cId="1186101221" sldId="256"/>
            <ac:spMk id="13" creationId="{AF64D35E-84F3-401B-BBE2-A6488D230CB7}"/>
          </ac:spMkLst>
        </pc:spChg>
      </pc:sldChg>
      <pc:sldChg chg="delSp modSp mod">
        <pc:chgData name="Adam Lewis" userId="aa23389a-c290-4298-92f7-768e82457318" providerId="ADAL" clId="{6325D3AD-D0E8-47CC-8932-2DA99F5BF404}" dt="2022-11-04T16:55:49.052" v="230" actId="1036"/>
        <pc:sldMkLst>
          <pc:docMk/>
          <pc:sldMk cId="3545168360" sldId="257"/>
        </pc:sldMkLst>
        <pc:spChg chg="mod">
          <ac:chgData name="Adam Lewis" userId="aa23389a-c290-4298-92f7-768e82457318" providerId="ADAL" clId="{6325D3AD-D0E8-47CC-8932-2DA99F5BF404}" dt="2022-11-04T16:54:04.920" v="9" actId="20577"/>
          <ac:spMkLst>
            <pc:docMk/>
            <pc:sldMk cId="3545168360" sldId="257"/>
            <ac:spMk id="7" creationId="{F72D73F7-10E5-4E5E-BD07-90DF72170105}"/>
          </ac:spMkLst>
        </pc:spChg>
        <pc:spChg chg="mod">
          <ac:chgData name="Adam Lewis" userId="aa23389a-c290-4298-92f7-768e82457318" providerId="ADAL" clId="{6325D3AD-D0E8-47CC-8932-2DA99F5BF404}" dt="2022-11-04T16:55:10.535" v="191" actId="20577"/>
          <ac:spMkLst>
            <pc:docMk/>
            <pc:sldMk cId="3545168360" sldId="257"/>
            <ac:spMk id="18" creationId="{A78B6DBD-0FE6-403A-82E7-A059AB3495D8}"/>
          </ac:spMkLst>
        </pc:spChg>
        <pc:graphicFrameChg chg="modGraphic">
          <ac:chgData name="Adam Lewis" userId="aa23389a-c290-4298-92f7-768e82457318" providerId="ADAL" clId="{6325D3AD-D0E8-47CC-8932-2DA99F5BF404}" dt="2022-11-04T16:55:19.235" v="204" actId="20577"/>
          <ac:graphicFrameMkLst>
            <pc:docMk/>
            <pc:sldMk cId="3545168360" sldId="257"/>
            <ac:graphicFrameMk id="20" creationId="{7A29CEDF-5CED-4889-BB68-1E56252B9F90}"/>
          </ac:graphicFrameMkLst>
        </pc:graphicFrameChg>
        <pc:picChg chg="del">
          <ac:chgData name="Adam Lewis" userId="aa23389a-c290-4298-92f7-768e82457318" providerId="ADAL" clId="{6325D3AD-D0E8-47CC-8932-2DA99F5BF404}" dt="2022-11-04T16:55:13.954" v="192" actId="478"/>
          <ac:picMkLst>
            <pc:docMk/>
            <pc:sldMk cId="3545168360" sldId="257"/>
            <ac:picMk id="3" creationId="{06E22501-FDB7-4211-92B8-D217662B1CE6}"/>
          </ac:picMkLst>
        </pc:picChg>
        <pc:picChg chg="mod">
          <ac:chgData name="Adam Lewis" userId="aa23389a-c290-4298-92f7-768e82457318" providerId="ADAL" clId="{6325D3AD-D0E8-47CC-8932-2DA99F5BF404}" dt="2022-11-04T16:55:26.763" v="215" actId="1035"/>
          <ac:picMkLst>
            <pc:docMk/>
            <pc:sldMk cId="3545168360" sldId="257"/>
            <ac:picMk id="22" creationId="{B11510CE-AFA2-4F99-9BCD-E9A5B3926FE2}"/>
          </ac:picMkLst>
        </pc:picChg>
        <pc:picChg chg="mod">
          <ac:chgData name="Adam Lewis" userId="aa23389a-c290-4298-92f7-768e82457318" providerId="ADAL" clId="{6325D3AD-D0E8-47CC-8932-2DA99F5BF404}" dt="2022-11-04T16:55:49.052" v="230" actId="1036"/>
          <ac:picMkLst>
            <pc:docMk/>
            <pc:sldMk cId="3545168360" sldId="257"/>
            <ac:picMk id="24" creationId="{0A832511-845D-4FFA-84EC-8AF5D927198C}"/>
          </ac:picMkLst>
        </pc:picChg>
      </pc:sldChg>
      <pc:sldChg chg="modSp mod">
        <pc:chgData name="Adam Lewis" userId="aa23389a-c290-4298-92f7-768e82457318" providerId="ADAL" clId="{6325D3AD-D0E8-47CC-8932-2DA99F5BF404}" dt="2022-11-04T16:57:53.802" v="265" actId="20577"/>
        <pc:sldMkLst>
          <pc:docMk/>
          <pc:sldMk cId="1231717145" sldId="258"/>
        </pc:sldMkLst>
        <pc:graphicFrameChg chg="modGraphic">
          <ac:chgData name="Adam Lewis" userId="aa23389a-c290-4298-92f7-768e82457318" providerId="ADAL" clId="{6325D3AD-D0E8-47CC-8932-2DA99F5BF404}" dt="2022-11-04T16:57:31.618" v="257" actId="20577"/>
          <ac:graphicFrameMkLst>
            <pc:docMk/>
            <pc:sldMk cId="1231717145" sldId="258"/>
            <ac:graphicFrameMk id="3" creationId="{709D1D74-535D-45A3-96B1-DCDE8E6057AA}"/>
          </ac:graphicFrameMkLst>
        </pc:graphicFrameChg>
        <pc:graphicFrameChg chg="modGraphic">
          <ac:chgData name="Adam Lewis" userId="aa23389a-c290-4298-92f7-768e82457318" providerId="ADAL" clId="{6325D3AD-D0E8-47CC-8932-2DA99F5BF404}" dt="2022-11-04T16:57:53.802" v="265" actId="20577"/>
          <ac:graphicFrameMkLst>
            <pc:docMk/>
            <pc:sldMk cId="1231717145" sldId="258"/>
            <ac:graphicFrameMk id="4" creationId="{18057672-0AD9-49AC-92AC-2DAEEF40ECD9}"/>
          </ac:graphicFrameMkLst>
        </pc:graphicFrameChg>
      </pc:sldChg>
      <pc:sldChg chg="modSp mod">
        <pc:chgData name="Adam Lewis" userId="aa23389a-c290-4298-92f7-768e82457318" providerId="ADAL" clId="{6325D3AD-D0E8-47CC-8932-2DA99F5BF404}" dt="2022-11-04T17:59:01.964" v="1594"/>
        <pc:sldMkLst>
          <pc:docMk/>
          <pc:sldMk cId="1821510919" sldId="261"/>
        </pc:sldMkLst>
        <pc:graphicFrameChg chg="mod modGraphic">
          <ac:chgData name="Adam Lewis" userId="aa23389a-c290-4298-92f7-768e82457318" providerId="ADAL" clId="{6325D3AD-D0E8-47CC-8932-2DA99F5BF404}" dt="2022-11-04T17:59:01.964" v="1594"/>
          <ac:graphicFrameMkLst>
            <pc:docMk/>
            <pc:sldMk cId="1821510919" sldId="261"/>
            <ac:graphicFrameMk id="3" creationId="{709D1D74-535D-45A3-96B1-DCDE8E6057AA}"/>
          </ac:graphicFrameMkLst>
        </pc:graphicFrameChg>
      </pc:sldChg>
      <pc:sldChg chg="modSp mod">
        <pc:chgData name="Adam Lewis" userId="aa23389a-c290-4298-92f7-768e82457318" providerId="ADAL" clId="{6325D3AD-D0E8-47CC-8932-2DA99F5BF404}" dt="2022-11-04T18:00:21.018" v="1607" actId="20577"/>
        <pc:sldMkLst>
          <pc:docMk/>
          <pc:sldMk cId="1215502949" sldId="263"/>
        </pc:sldMkLst>
        <pc:graphicFrameChg chg="modGraphic">
          <ac:chgData name="Adam Lewis" userId="aa23389a-c290-4298-92f7-768e82457318" providerId="ADAL" clId="{6325D3AD-D0E8-47CC-8932-2DA99F5BF404}" dt="2022-11-04T18:00:21.018" v="1607" actId="20577"/>
          <ac:graphicFrameMkLst>
            <pc:docMk/>
            <pc:sldMk cId="1215502949" sldId="263"/>
            <ac:graphicFrameMk id="3" creationId="{709D1D74-535D-45A3-96B1-DCDE8E6057AA}"/>
          </ac:graphicFrameMkLst>
        </pc:graphicFrameChg>
      </pc:sldChg>
      <pc:sldChg chg="modSp mod">
        <pc:chgData name="Adam Lewis" userId="aa23389a-c290-4298-92f7-768e82457318" providerId="ADAL" clId="{6325D3AD-D0E8-47CC-8932-2DA99F5BF404}" dt="2022-11-04T18:02:07.701" v="1634" actId="1037"/>
        <pc:sldMkLst>
          <pc:docMk/>
          <pc:sldMk cId="2781366146" sldId="264"/>
        </pc:sldMkLst>
        <pc:spChg chg="mod">
          <ac:chgData name="Adam Lewis" userId="aa23389a-c290-4298-92f7-768e82457318" providerId="ADAL" clId="{6325D3AD-D0E8-47CC-8932-2DA99F5BF404}" dt="2022-11-04T18:02:02.785" v="1622" actId="1037"/>
          <ac:spMkLst>
            <pc:docMk/>
            <pc:sldMk cId="2781366146" sldId="264"/>
            <ac:spMk id="4" creationId="{F5E8609F-E04C-4E3A-AB82-8CAE5B1CF90A}"/>
          </ac:spMkLst>
        </pc:spChg>
        <pc:spChg chg="mod">
          <ac:chgData name="Adam Lewis" userId="aa23389a-c290-4298-92f7-768e82457318" providerId="ADAL" clId="{6325D3AD-D0E8-47CC-8932-2DA99F5BF404}" dt="2022-11-04T18:02:07.701" v="1634" actId="1037"/>
          <ac:spMkLst>
            <pc:docMk/>
            <pc:sldMk cId="2781366146" sldId="264"/>
            <ac:spMk id="19" creationId="{93F9B853-F988-46EC-ADD7-3CD03CA13F80}"/>
          </ac:spMkLst>
        </pc:spChg>
        <pc:graphicFrameChg chg="modGraphic">
          <ac:chgData name="Adam Lewis" userId="aa23389a-c290-4298-92f7-768e82457318" providerId="ADAL" clId="{6325D3AD-D0E8-47CC-8932-2DA99F5BF404}" dt="2022-11-04T18:00:32.575" v="1609" actId="20577"/>
          <ac:graphicFrameMkLst>
            <pc:docMk/>
            <pc:sldMk cId="2781366146" sldId="264"/>
            <ac:graphicFrameMk id="3" creationId="{709D1D74-535D-45A3-96B1-DCDE8E6057AA}"/>
          </ac:graphicFrameMkLst>
        </pc:graphicFrameChg>
      </pc:sldChg>
      <pc:sldChg chg="modSp mod">
        <pc:chgData name="Adam Lewis" userId="aa23389a-c290-4298-92f7-768e82457318" providerId="ADAL" clId="{6325D3AD-D0E8-47CC-8932-2DA99F5BF404}" dt="2022-11-04T18:04:13.151" v="1640" actId="20577"/>
        <pc:sldMkLst>
          <pc:docMk/>
          <pc:sldMk cId="19317876" sldId="273"/>
        </pc:sldMkLst>
        <pc:graphicFrameChg chg="modGraphic">
          <ac:chgData name="Adam Lewis" userId="aa23389a-c290-4298-92f7-768e82457318" providerId="ADAL" clId="{6325D3AD-D0E8-47CC-8932-2DA99F5BF404}" dt="2022-11-04T18:04:13.151" v="1640" actId="20577"/>
          <ac:graphicFrameMkLst>
            <pc:docMk/>
            <pc:sldMk cId="19317876" sldId="273"/>
            <ac:graphicFrameMk id="2" creationId="{7D8DAFAB-5C9F-446E-B626-CBF5409EC655}"/>
          </ac:graphicFrameMkLst>
        </pc:graphicFrameChg>
      </pc:sldChg>
      <pc:sldChg chg="modSp mod">
        <pc:chgData name="Adam Lewis" userId="aa23389a-c290-4298-92f7-768e82457318" providerId="ADAL" clId="{6325D3AD-D0E8-47CC-8932-2DA99F5BF404}" dt="2022-11-04T18:04:45.465" v="1680" actId="20577"/>
        <pc:sldMkLst>
          <pc:docMk/>
          <pc:sldMk cId="3601094072" sldId="274"/>
        </pc:sldMkLst>
        <pc:graphicFrameChg chg="modGraphic">
          <ac:chgData name="Adam Lewis" userId="aa23389a-c290-4298-92f7-768e82457318" providerId="ADAL" clId="{6325D3AD-D0E8-47CC-8932-2DA99F5BF404}" dt="2022-11-04T18:04:25.802" v="1644" actId="6549"/>
          <ac:graphicFrameMkLst>
            <pc:docMk/>
            <pc:sldMk cId="3601094072" sldId="274"/>
            <ac:graphicFrameMk id="2" creationId="{7D8DAFAB-5C9F-446E-B626-CBF5409EC655}"/>
          </ac:graphicFrameMkLst>
        </pc:graphicFrameChg>
        <pc:graphicFrameChg chg="modGraphic">
          <ac:chgData name="Adam Lewis" userId="aa23389a-c290-4298-92f7-768e82457318" providerId="ADAL" clId="{6325D3AD-D0E8-47CC-8932-2DA99F5BF404}" dt="2022-11-04T18:04:45.465" v="1680" actId="20577"/>
          <ac:graphicFrameMkLst>
            <pc:docMk/>
            <pc:sldMk cId="3601094072" sldId="274"/>
            <ac:graphicFrameMk id="12" creationId="{36EBD268-BCA7-44EF-9FB5-7648316BC291}"/>
          </ac:graphicFrameMkLst>
        </pc:graphicFrameChg>
      </pc:sldChg>
      <pc:sldChg chg="del">
        <pc:chgData name="Adam Lewis" userId="aa23389a-c290-4298-92f7-768e82457318" providerId="ADAL" clId="{6325D3AD-D0E8-47CC-8932-2DA99F5BF404}" dt="2022-11-04T18:05:17.934" v="1681" actId="47"/>
        <pc:sldMkLst>
          <pc:docMk/>
          <pc:sldMk cId="223975288" sldId="275"/>
        </pc:sldMkLst>
      </pc:sldChg>
      <pc:sldChg chg="del">
        <pc:chgData name="Adam Lewis" userId="aa23389a-c290-4298-92f7-768e82457318" providerId="ADAL" clId="{6325D3AD-D0E8-47CC-8932-2DA99F5BF404}" dt="2022-11-04T18:05:17.934" v="1681" actId="47"/>
        <pc:sldMkLst>
          <pc:docMk/>
          <pc:sldMk cId="301333132" sldId="276"/>
        </pc:sldMkLst>
      </pc:sldChg>
      <pc:sldChg chg="modSp mod">
        <pc:chgData name="Adam Lewis" userId="aa23389a-c290-4298-92f7-768e82457318" providerId="ADAL" clId="{6325D3AD-D0E8-47CC-8932-2DA99F5BF404}" dt="2022-11-04T17:07:36.435" v="926" actId="20577"/>
        <pc:sldMkLst>
          <pc:docMk/>
          <pc:sldMk cId="3982399465" sldId="283"/>
        </pc:sldMkLst>
        <pc:graphicFrameChg chg="modGraphic">
          <ac:chgData name="Adam Lewis" userId="aa23389a-c290-4298-92f7-768e82457318" providerId="ADAL" clId="{6325D3AD-D0E8-47CC-8932-2DA99F5BF404}" dt="2022-11-04T17:04:13.106" v="619" actId="20577"/>
          <ac:graphicFrameMkLst>
            <pc:docMk/>
            <pc:sldMk cId="3982399465" sldId="283"/>
            <ac:graphicFrameMk id="3" creationId="{709D1D74-535D-45A3-96B1-DCDE8E6057AA}"/>
          </ac:graphicFrameMkLst>
        </pc:graphicFrameChg>
        <pc:graphicFrameChg chg="modGraphic">
          <ac:chgData name="Adam Lewis" userId="aa23389a-c290-4298-92f7-768e82457318" providerId="ADAL" clId="{6325D3AD-D0E8-47CC-8932-2DA99F5BF404}" dt="2022-11-04T17:07:36.435" v="926" actId="20577"/>
          <ac:graphicFrameMkLst>
            <pc:docMk/>
            <pc:sldMk cId="3982399465" sldId="283"/>
            <ac:graphicFrameMk id="18" creationId="{147DABAE-CE10-4E4A-B05C-2D96884F3D6F}"/>
          </ac:graphicFrameMkLst>
        </pc:graphicFrameChg>
      </pc:sldChg>
      <pc:sldChg chg="del">
        <pc:chgData name="Adam Lewis" userId="aa23389a-c290-4298-92f7-768e82457318" providerId="ADAL" clId="{6325D3AD-D0E8-47CC-8932-2DA99F5BF404}" dt="2022-11-04T18:05:17.934" v="1681" actId="47"/>
        <pc:sldMkLst>
          <pc:docMk/>
          <pc:sldMk cId="106757632" sldId="296"/>
        </pc:sldMkLst>
      </pc:sldChg>
      <pc:sldChg chg="del">
        <pc:chgData name="Adam Lewis" userId="aa23389a-c290-4298-92f7-768e82457318" providerId="ADAL" clId="{6325D3AD-D0E8-47CC-8932-2DA99F5BF404}" dt="2022-11-04T18:05:17.934" v="1681" actId="47"/>
        <pc:sldMkLst>
          <pc:docMk/>
          <pc:sldMk cId="2966560504" sldId="298"/>
        </pc:sldMkLst>
      </pc:sldChg>
      <pc:sldChg chg="del">
        <pc:chgData name="Adam Lewis" userId="aa23389a-c290-4298-92f7-768e82457318" providerId="ADAL" clId="{6325D3AD-D0E8-47CC-8932-2DA99F5BF404}" dt="2022-11-04T18:05:17.934" v="1681" actId="47"/>
        <pc:sldMkLst>
          <pc:docMk/>
          <pc:sldMk cId="2502032650" sldId="304"/>
        </pc:sldMkLst>
      </pc:sldChg>
      <pc:sldChg chg="modSp mod">
        <pc:chgData name="Adam Lewis" userId="aa23389a-c290-4298-92f7-768e82457318" providerId="ADAL" clId="{6325D3AD-D0E8-47CC-8932-2DA99F5BF404}" dt="2022-11-04T17:59:22.393" v="1596" actId="20577"/>
        <pc:sldMkLst>
          <pc:docMk/>
          <pc:sldMk cId="286715325" sldId="306"/>
        </pc:sldMkLst>
        <pc:graphicFrameChg chg="mod modGraphic">
          <ac:chgData name="Adam Lewis" userId="aa23389a-c290-4298-92f7-768e82457318" providerId="ADAL" clId="{6325D3AD-D0E8-47CC-8932-2DA99F5BF404}" dt="2022-11-04T17:58:33.217" v="1593"/>
          <ac:graphicFrameMkLst>
            <pc:docMk/>
            <pc:sldMk cId="286715325" sldId="306"/>
            <ac:graphicFrameMk id="3" creationId="{709D1D74-535D-45A3-96B1-DCDE8E6057AA}"/>
          </ac:graphicFrameMkLst>
        </pc:graphicFrameChg>
        <pc:graphicFrameChg chg="mod modGraphic">
          <ac:chgData name="Adam Lewis" userId="aa23389a-c290-4298-92f7-768e82457318" providerId="ADAL" clId="{6325D3AD-D0E8-47CC-8932-2DA99F5BF404}" dt="2022-11-04T17:59:22.393" v="1596" actId="20577"/>
          <ac:graphicFrameMkLst>
            <pc:docMk/>
            <pc:sldMk cId="286715325" sldId="306"/>
            <ac:graphicFrameMk id="4" creationId="{46301342-2907-479F-99DE-C25831BA723F}"/>
          </ac:graphicFrameMkLst>
        </pc:graphicFrameChg>
      </pc:sldChg>
      <pc:sldChg chg="del">
        <pc:chgData name="Adam Lewis" userId="aa23389a-c290-4298-92f7-768e82457318" providerId="ADAL" clId="{6325D3AD-D0E8-47CC-8932-2DA99F5BF404}" dt="2022-11-04T18:05:17.934" v="1681" actId="47"/>
        <pc:sldMkLst>
          <pc:docMk/>
          <pc:sldMk cId="1950557518" sldId="307"/>
        </pc:sldMkLst>
      </pc:sldChg>
      <pc:sldChg chg="del">
        <pc:chgData name="Adam Lewis" userId="aa23389a-c290-4298-92f7-768e82457318" providerId="ADAL" clId="{6325D3AD-D0E8-47CC-8932-2DA99F5BF404}" dt="2022-11-04T18:05:17.934" v="1681" actId="47"/>
        <pc:sldMkLst>
          <pc:docMk/>
          <pc:sldMk cId="2871792448" sldId="308"/>
        </pc:sldMkLst>
      </pc:sldChg>
      <pc:sldChg chg="del">
        <pc:chgData name="Adam Lewis" userId="aa23389a-c290-4298-92f7-768e82457318" providerId="ADAL" clId="{6325D3AD-D0E8-47CC-8932-2DA99F5BF404}" dt="2022-11-04T18:05:17.934" v="1681" actId="47"/>
        <pc:sldMkLst>
          <pc:docMk/>
          <pc:sldMk cId="1872469287" sldId="309"/>
        </pc:sldMkLst>
      </pc:sldChg>
      <pc:sldChg chg="del">
        <pc:chgData name="Adam Lewis" userId="aa23389a-c290-4298-92f7-768e82457318" providerId="ADAL" clId="{6325D3AD-D0E8-47CC-8932-2DA99F5BF404}" dt="2022-11-04T18:05:17.934" v="1681" actId="47"/>
        <pc:sldMkLst>
          <pc:docMk/>
          <pc:sldMk cId="139519451" sldId="310"/>
        </pc:sldMkLst>
      </pc:sldChg>
      <pc:sldChg chg="del">
        <pc:chgData name="Adam Lewis" userId="aa23389a-c290-4298-92f7-768e82457318" providerId="ADAL" clId="{6325D3AD-D0E8-47CC-8932-2DA99F5BF404}" dt="2022-11-04T18:05:17.934" v="1681" actId="47"/>
        <pc:sldMkLst>
          <pc:docMk/>
          <pc:sldMk cId="2149008045" sldId="311"/>
        </pc:sldMkLst>
      </pc:sldChg>
      <pc:sldChg chg="del">
        <pc:chgData name="Adam Lewis" userId="aa23389a-c290-4298-92f7-768e82457318" providerId="ADAL" clId="{6325D3AD-D0E8-47CC-8932-2DA99F5BF404}" dt="2022-11-04T18:05:17.934" v="1681" actId="47"/>
        <pc:sldMkLst>
          <pc:docMk/>
          <pc:sldMk cId="534677844" sldId="316"/>
        </pc:sldMkLst>
      </pc:sldChg>
      <pc:sldChg chg="del">
        <pc:chgData name="Adam Lewis" userId="aa23389a-c290-4298-92f7-768e82457318" providerId="ADAL" clId="{6325D3AD-D0E8-47CC-8932-2DA99F5BF404}" dt="2022-11-04T18:05:17.934" v="1681" actId="47"/>
        <pc:sldMkLst>
          <pc:docMk/>
          <pc:sldMk cId="1790329059" sldId="317"/>
        </pc:sldMkLst>
      </pc:sldChg>
      <pc:sldChg chg="del">
        <pc:chgData name="Adam Lewis" userId="aa23389a-c290-4298-92f7-768e82457318" providerId="ADAL" clId="{6325D3AD-D0E8-47CC-8932-2DA99F5BF404}" dt="2022-11-04T18:05:17.934" v="1681" actId="47"/>
        <pc:sldMkLst>
          <pc:docMk/>
          <pc:sldMk cId="395998226" sldId="318"/>
        </pc:sldMkLst>
      </pc:sldChg>
      <pc:sldChg chg="del">
        <pc:chgData name="Adam Lewis" userId="aa23389a-c290-4298-92f7-768e82457318" providerId="ADAL" clId="{6325D3AD-D0E8-47CC-8932-2DA99F5BF404}" dt="2022-11-04T18:05:17.934" v="1681" actId="47"/>
        <pc:sldMkLst>
          <pc:docMk/>
          <pc:sldMk cId="977812424" sldId="319"/>
        </pc:sldMkLst>
      </pc:sldChg>
      <pc:sldChg chg="del">
        <pc:chgData name="Adam Lewis" userId="aa23389a-c290-4298-92f7-768e82457318" providerId="ADAL" clId="{6325D3AD-D0E8-47CC-8932-2DA99F5BF404}" dt="2022-11-04T18:05:17.934" v="1681" actId="47"/>
        <pc:sldMkLst>
          <pc:docMk/>
          <pc:sldMk cId="3782892319" sldId="320"/>
        </pc:sldMkLst>
      </pc:sldChg>
      <pc:sldChg chg="modSp mod">
        <pc:chgData name="Adam Lewis" userId="aa23389a-c290-4298-92f7-768e82457318" providerId="ADAL" clId="{6325D3AD-D0E8-47CC-8932-2DA99F5BF404}" dt="2022-11-04T17:41:29.018" v="1309"/>
        <pc:sldMkLst>
          <pc:docMk/>
          <pc:sldMk cId="2980072933" sldId="321"/>
        </pc:sldMkLst>
        <pc:graphicFrameChg chg="modGraphic">
          <ac:chgData name="Adam Lewis" userId="aa23389a-c290-4298-92f7-768e82457318" providerId="ADAL" clId="{6325D3AD-D0E8-47CC-8932-2DA99F5BF404}" dt="2022-11-04T17:23:22.181" v="1215" actId="20577"/>
          <ac:graphicFrameMkLst>
            <pc:docMk/>
            <pc:sldMk cId="2980072933" sldId="321"/>
            <ac:graphicFrameMk id="19" creationId="{D2563020-5F4E-4395-9C49-9980214F5B7F}"/>
          </ac:graphicFrameMkLst>
        </pc:graphicFrameChg>
        <pc:graphicFrameChg chg="mod modGraphic">
          <ac:chgData name="Adam Lewis" userId="aa23389a-c290-4298-92f7-768e82457318" providerId="ADAL" clId="{6325D3AD-D0E8-47CC-8932-2DA99F5BF404}" dt="2022-11-04T17:41:29.018" v="1309"/>
          <ac:graphicFrameMkLst>
            <pc:docMk/>
            <pc:sldMk cId="2980072933" sldId="321"/>
            <ac:graphicFrameMk id="20" creationId="{A59BD426-8AE4-41C6-907B-299CE2277742}"/>
          </ac:graphicFrameMkLst>
        </pc:graphicFrameChg>
      </pc:sldChg>
    </pc:docChg>
  </pc:docChgLst>
  <pc:docChgLst>
    <pc:chgData name="Nathan Lewis" userId="f9e2997e-2119-4181-88e5-ba884019208c" providerId="ADAL" clId="{7384DDA6-5BDF-4930-83D4-F6F58A5A31BD}"/>
    <pc:docChg chg="custSel modSld">
      <pc:chgData name="Nathan Lewis" userId="f9e2997e-2119-4181-88e5-ba884019208c" providerId="ADAL" clId="{7384DDA6-5BDF-4930-83D4-F6F58A5A31BD}" dt="2022-08-04T21:05:24.780" v="6" actId="1076"/>
      <pc:docMkLst>
        <pc:docMk/>
      </pc:docMkLst>
      <pc:sldChg chg="addSp delSp modSp mod">
        <pc:chgData name="Nathan Lewis" userId="f9e2997e-2119-4181-88e5-ba884019208c" providerId="ADAL" clId="{7384DDA6-5BDF-4930-83D4-F6F58A5A31BD}" dt="2022-08-04T21:05:24.780" v="6" actId="1076"/>
        <pc:sldMkLst>
          <pc:docMk/>
          <pc:sldMk cId="1186101221" sldId="256"/>
        </pc:sldMkLst>
        <pc:picChg chg="add mod">
          <ac:chgData name="Nathan Lewis" userId="f9e2997e-2119-4181-88e5-ba884019208c" providerId="ADAL" clId="{7384DDA6-5BDF-4930-83D4-F6F58A5A31BD}" dt="2022-08-04T21:05:24.780" v="6" actId="1076"/>
          <ac:picMkLst>
            <pc:docMk/>
            <pc:sldMk cId="1186101221" sldId="256"/>
            <ac:picMk id="3" creationId="{FB00F0BF-B40C-9771-C4DA-7CBE83F777DB}"/>
          </ac:picMkLst>
        </pc:picChg>
        <pc:picChg chg="del">
          <ac:chgData name="Nathan Lewis" userId="f9e2997e-2119-4181-88e5-ba884019208c" providerId="ADAL" clId="{7384DDA6-5BDF-4930-83D4-F6F58A5A31BD}" dt="2022-08-04T21:05:00.155" v="0" actId="478"/>
          <ac:picMkLst>
            <pc:docMk/>
            <pc:sldMk cId="1186101221" sldId="256"/>
            <ac:picMk id="16" creationId="{1D2250EA-2101-40DC-833D-0CA4F570F82A}"/>
          </ac:picMkLst>
        </pc:picChg>
      </pc:sldChg>
    </pc:docChg>
  </pc:docChgLst>
  <pc:docChgLst>
    <pc:chgData name="Adam Lewis" userId="aa23389a-c290-4298-92f7-768e82457318" providerId="ADAL" clId="{775CB650-10F6-463C-85EF-3903994D4F39}"/>
    <pc:docChg chg="undo custSel modSld">
      <pc:chgData name="Adam Lewis" userId="aa23389a-c290-4298-92f7-768e82457318" providerId="ADAL" clId="{775CB650-10F6-463C-85EF-3903994D4F39}" dt="2023-02-02T17:40:19.459" v="298" actId="478"/>
      <pc:docMkLst>
        <pc:docMk/>
      </pc:docMkLst>
      <pc:sldChg chg="delSp modSp mod">
        <pc:chgData name="Adam Lewis" userId="aa23389a-c290-4298-92f7-768e82457318" providerId="ADAL" clId="{775CB650-10F6-463C-85EF-3903994D4F39}" dt="2023-02-02T17:35:14.744" v="18" actId="1076"/>
        <pc:sldMkLst>
          <pc:docMk/>
          <pc:sldMk cId="3545168360" sldId="257"/>
        </pc:sldMkLst>
        <pc:spChg chg="mod">
          <ac:chgData name="Adam Lewis" userId="aa23389a-c290-4298-92f7-768e82457318" providerId="ADAL" clId="{775CB650-10F6-463C-85EF-3903994D4F39}" dt="2023-02-02T17:35:14.744" v="18" actId="1076"/>
          <ac:spMkLst>
            <pc:docMk/>
            <pc:sldMk cId="3545168360" sldId="257"/>
            <ac:spMk id="31" creationId="{95BDF0D7-AE90-4EB3-B980-8290C2E60C1B}"/>
          </ac:spMkLst>
        </pc:spChg>
        <pc:cxnChg chg="del">
          <ac:chgData name="Adam Lewis" userId="aa23389a-c290-4298-92f7-768e82457318" providerId="ADAL" clId="{775CB650-10F6-463C-85EF-3903994D4F39}" dt="2023-02-02T17:35:08.874" v="17" actId="478"/>
          <ac:cxnSpMkLst>
            <pc:docMk/>
            <pc:sldMk cId="3545168360" sldId="257"/>
            <ac:cxnSpMk id="30" creationId="{3E139DB5-3B1B-4E78-BF5B-EF23B2F63E09}"/>
          </ac:cxnSpMkLst>
        </pc:cxnChg>
      </pc:sldChg>
      <pc:sldChg chg="delSp modSp mod">
        <pc:chgData name="Adam Lewis" userId="aa23389a-c290-4298-92f7-768e82457318" providerId="ADAL" clId="{775CB650-10F6-463C-85EF-3903994D4F39}" dt="2023-02-02T17:36:12.376" v="35" actId="478"/>
        <pc:sldMkLst>
          <pc:docMk/>
          <pc:sldMk cId="1231717145" sldId="258"/>
        </pc:sldMkLst>
        <pc:spChg chg="mod">
          <ac:chgData name="Adam Lewis" userId="aa23389a-c290-4298-92f7-768e82457318" providerId="ADAL" clId="{775CB650-10F6-463C-85EF-3903994D4F39}" dt="2023-02-02T17:36:08.510" v="34" actId="1035"/>
          <ac:spMkLst>
            <pc:docMk/>
            <pc:sldMk cId="1231717145" sldId="258"/>
            <ac:spMk id="31" creationId="{95BDF0D7-AE90-4EB3-B980-8290C2E60C1B}"/>
          </ac:spMkLst>
        </pc:spChg>
        <pc:picChg chg="mod">
          <ac:chgData name="Adam Lewis" userId="aa23389a-c290-4298-92f7-768e82457318" providerId="ADAL" clId="{775CB650-10F6-463C-85EF-3903994D4F39}" dt="2023-02-02T17:36:08.510" v="34" actId="1035"/>
          <ac:picMkLst>
            <pc:docMk/>
            <pc:sldMk cId="1231717145" sldId="258"/>
            <ac:picMk id="1026" creationId="{1F33FABE-0390-4CC7-B8FB-2100B1C3A51D}"/>
          </ac:picMkLst>
        </pc:picChg>
        <pc:picChg chg="mod">
          <ac:chgData name="Adam Lewis" userId="aa23389a-c290-4298-92f7-768e82457318" providerId="ADAL" clId="{775CB650-10F6-463C-85EF-3903994D4F39}" dt="2023-02-02T17:36:08.510" v="34" actId="1035"/>
          <ac:picMkLst>
            <pc:docMk/>
            <pc:sldMk cId="1231717145" sldId="258"/>
            <ac:picMk id="1027" creationId="{52028CB1-DFED-4CC7-8D36-AD52524A080B}"/>
          </ac:picMkLst>
        </pc:picChg>
        <pc:picChg chg="mod">
          <ac:chgData name="Adam Lewis" userId="aa23389a-c290-4298-92f7-768e82457318" providerId="ADAL" clId="{775CB650-10F6-463C-85EF-3903994D4F39}" dt="2023-02-02T17:36:08.510" v="34" actId="1035"/>
          <ac:picMkLst>
            <pc:docMk/>
            <pc:sldMk cId="1231717145" sldId="258"/>
            <ac:picMk id="1028" creationId="{7DC55FD9-42E2-4C1E-8A60-5CD3BF7DB9F8}"/>
          </ac:picMkLst>
        </pc:picChg>
        <pc:cxnChg chg="del">
          <ac:chgData name="Adam Lewis" userId="aa23389a-c290-4298-92f7-768e82457318" providerId="ADAL" clId="{775CB650-10F6-463C-85EF-3903994D4F39}" dt="2023-02-02T17:36:12.376" v="35" actId="478"/>
          <ac:cxnSpMkLst>
            <pc:docMk/>
            <pc:sldMk cId="1231717145" sldId="258"/>
            <ac:cxnSpMk id="30" creationId="{3E139DB5-3B1B-4E78-BF5B-EF23B2F63E09}"/>
          </ac:cxnSpMkLst>
        </pc:cxnChg>
      </pc:sldChg>
      <pc:sldChg chg="addSp delSp modSp mod">
        <pc:chgData name="Adam Lewis" userId="aa23389a-c290-4298-92f7-768e82457318" providerId="ADAL" clId="{775CB650-10F6-463C-85EF-3903994D4F39}" dt="2023-02-02T17:36:33.607" v="43" actId="1076"/>
        <pc:sldMkLst>
          <pc:docMk/>
          <pc:sldMk cId="1821510919" sldId="261"/>
        </pc:sldMkLst>
        <pc:spChg chg="mod">
          <ac:chgData name="Adam Lewis" userId="aa23389a-c290-4298-92f7-768e82457318" providerId="ADAL" clId="{775CB650-10F6-463C-85EF-3903994D4F39}" dt="2023-02-02T17:36:33.607" v="43" actId="1076"/>
          <ac:spMkLst>
            <pc:docMk/>
            <pc:sldMk cId="1821510919" sldId="261"/>
            <ac:spMk id="31" creationId="{95BDF0D7-AE90-4EB3-B980-8290C2E60C1B}"/>
          </ac:spMkLst>
        </pc:spChg>
        <pc:cxnChg chg="add del">
          <ac:chgData name="Adam Lewis" userId="aa23389a-c290-4298-92f7-768e82457318" providerId="ADAL" clId="{775CB650-10F6-463C-85EF-3903994D4F39}" dt="2023-02-02T17:36:28.501" v="42" actId="478"/>
          <ac:cxnSpMkLst>
            <pc:docMk/>
            <pc:sldMk cId="1821510919" sldId="261"/>
            <ac:cxnSpMk id="30" creationId="{3E139DB5-3B1B-4E78-BF5B-EF23B2F63E09}"/>
          </ac:cxnSpMkLst>
        </pc:cxnChg>
      </pc:sldChg>
      <pc:sldChg chg="delSp modSp mod">
        <pc:chgData name="Adam Lewis" userId="aa23389a-c290-4298-92f7-768e82457318" providerId="ADAL" clId="{775CB650-10F6-463C-85EF-3903994D4F39}" dt="2023-02-02T17:37:09.019" v="59" actId="478"/>
        <pc:sldMkLst>
          <pc:docMk/>
          <pc:sldMk cId="1215502949" sldId="263"/>
        </pc:sldMkLst>
        <pc:spChg chg="mod">
          <ac:chgData name="Adam Lewis" userId="aa23389a-c290-4298-92f7-768e82457318" providerId="ADAL" clId="{775CB650-10F6-463C-85EF-3903994D4F39}" dt="2023-02-02T17:37:02.286" v="49" actId="1035"/>
          <ac:spMkLst>
            <pc:docMk/>
            <pc:sldMk cId="1215502949" sldId="263"/>
            <ac:spMk id="2" creationId="{BE446F7B-2FB5-44E8-8F31-D094198EFF60}"/>
          </ac:spMkLst>
        </pc:spChg>
        <pc:spChg chg="mod">
          <ac:chgData name="Adam Lewis" userId="aa23389a-c290-4298-92f7-768e82457318" providerId="ADAL" clId="{775CB650-10F6-463C-85EF-3903994D4F39}" dt="2023-02-02T17:37:02.286" v="49" actId="1035"/>
          <ac:spMkLst>
            <pc:docMk/>
            <pc:sldMk cId="1215502949" sldId="263"/>
            <ac:spMk id="19" creationId="{93F9B853-F988-46EC-ADD7-3CD03CA13F80}"/>
          </ac:spMkLst>
        </pc:spChg>
        <pc:spChg chg="mod">
          <ac:chgData name="Adam Lewis" userId="aa23389a-c290-4298-92f7-768e82457318" providerId="ADAL" clId="{775CB650-10F6-463C-85EF-3903994D4F39}" dt="2023-02-02T17:37:06.120" v="58" actId="1035"/>
          <ac:spMkLst>
            <pc:docMk/>
            <pc:sldMk cId="1215502949" sldId="263"/>
            <ac:spMk id="31" creationId="{95BDF0D7-AE90-4EB3-B980-8290C2E60C1B}"/>
          </ac:spMkLst>
        </pc:spChg>
        <pc:grpChg chg="mod">
          <ac:chgData name="Adam Lewis" userId="aa23389a-c290-4298-92f7-768e82457318" providerId="ADAL" clId="{775CB650-10F6-463C-85EF-3903994D4F39}" dt="2023-02-02T17:37:02.286" v="49" actId="1035"/>
          <ac:grpSpMkLst>
            <pc:docMk/>
            <pc:sldMk cId="1215502949" sldId="263"/>
            <ac:grpSpMk id="4" creationId="{F9E83211-9905-4527-BD9F-E28A4E2DDACB}"/>
          </ac:grpSpMkLst>
        </pc:grpChg>
        <pc:picChg chg="mod">
          <ac:chgData name="Adam Lewis" userId="aa23389a-c290-4298-92f7-768e82457318" providerId="ADAL" clId="{775CB650-10F6-463C-85EF-3903994D4F39}" dt="2023-02-02T17:37:02.286" v="49" actId="1035"/>
          <ac:picMkLst>
            <pc:docMk/>
            <pc:sldMk cId="1215502949" sldId="263"/>
            <ac:picMk id="16" creationId="{84AA6B89-1ED9-4F7A-881E-6D17C01B1118}"/>
          </ac:picMkLst>
        </pc:picChg>
        <pc:picChg chg="mod">
          <ac:chgData name="Adam Lewis" userId="aa23389a-c290-4298-92f7-768e82457318" providerId="ADAL" clId="{775CB650-10F6-463C-85EF-3903994D4F39}" dt="2023-02-02T17:37:02.286" v="49" actId="1035"/>
          <ac:picMkLst>
            <pc:docMk/>
            <pc:sldMk cId="1215502949" sldId="263"/>
            <ac:picMk id="18" creationId="{AFF75DAD-008B-4CE1-9A48-1CA456DA33E6}"/>
          </ac:picMkLst>
        </pc:picChg>
        <pc:picChg chg="mod">
          <ac:chgData name="Adam Lewis" userId="aa23389a-c290-4298-92f7-768e82457318" providerId="ADAL" clId="{775CB650-10F6-463C-85EF-3903994D4F39}" dt="2023-02-02T17:37:02.286" v="49" actId="1035"/>
          <ac:picMkLst>
            <pc:docMk/>
            <pc:sldMk cId="1215502949" sldId="263"/>
            <ac:picMk id="2050" creationId="{8E2242C9-DC9F-48C9-A99D-AE88C683B3C0}"/>
          </ac:picMkLst>
        </pc:picChg>
        <pc:cxnChg chg="del">
          <ac:chgData name="Adam Lewis" userId="aa23389a-c290-4298-92f7-768e82457318" providerId="ADAL" clId="{775CB650-10F6-463C-85EF-3903994D4F39}" dt="2023-02-02T17:37:09.019" v="59" actId="478"/>
          <ac:cxnSpMkLst>
            <pc:docMk/>
            <pc:sldMk cId="1215502949" sldId="263"/>
            <ac:cxnSpMk id="30" creationId="{3E139DB5-3B1B-4E78-BF5B-EF23B2F63E09}"/>
          </ac:cxnSpMkLst>
        </pc:cxnChg>
      </pc:sldChg>
      <pc:sldChg chg="delSp modSp mod">
        <pc:chgData name="Adam Lewis" userId="aa23389a-c290-4298-92f7-768e82457318" providerId="ADAL" clId="{775CB650-10F6-463C-85EF-3903994D4F39}" dt="2023-02-02T17:37:27.607" v="82" actId="478"/>
        <pc:sldMkLst>
          <pc:docMk/>
          <pc:sldMk cId="2781366146" sldId="264"/>
        </pc:sldMkLst>
        <pc:spChg chg="mod">
          <ac:chgData name="Adam Lewis" userId="aa23389a-c290-4298-92f7-768e82457318" providerId="ADAL" clId="{775CB650-10F6-463C-85EF-3903994D4F39}" dt="2023-02-02T17:37:19.242" v="72" actId="1035"/>
          <ac:spMkLst>
            <pc:docMk/>
            <pc:sldMk cId="2781366146" sldId="264"/>
            <ac:spMk id="4" creationId="{F5E8609F-E04C-4E3A-AB82-8CAE5B1CF90A}"/>
          </ac:spMkLst>
        </pc:spChg>
        <pc:spChg chg="mod">
          <ac:chgData name="Adam Lewis" userId="aa23389a-c290-4298-92f7-768e82457318" providerId="ADAL" clId="{775CB650-10F6-463C-85EF-3903994D4F39}" dt="2023-02-02T17:37:19.242" v="72" actId="1035"/>
          <ac:spMkLst>
            <pc:docMk/>
            <pc:sldMk cId="2781366146" sldId="264"/>
            <ac:spMk id="17" creationId="{64C603E0-EE72-4631-A2BC-9719F0A748DF}"/>
          </ac:spMkLst>
        </pc:spChg>
        <pc:spChg chg="mod">
          <ac:chgData name="Adam Lewis" userId="aa23389a-c290-4298-92f7-768e82457318" providerId="ADAL" clId="{775CB650-10F6-463C-85EF-3903994D4F39}" dt="2023-02-02T17:37:19.242" v="72" actId="1035"/>
          <ac:spMkLst>
            <pc:docMk/>
            <pc:sldMk cId="2781366146" sldId="264"/>
            <ac:spMk id="19" creationId="{93F9B853-F988-46EC-ADD7-3CD03CA13F80}"/>
          </ac:spMkLst>
        </pc:spChg>
        <pc:spChg chg="mod">
          <ac:chgData name="Adam Lewis" userId="aa23389a-c290-4298-92f7-768e82457318" providerId="ADAL" clId="{775CB650-10F6-463C-85EF-3903994D4F39}" dt="2023-02-02T17:37:19.242" v="72" actId="1035"/>
          <ac:spMkLst>
            <pc:docMk/>
            <pc:sldMk cId="2781366146" sldId="264"/>
            <ac:spMk id="21" creationId="{D044C859-E75B-4428-A625-215FDED8CFF1}"/>
          </ac:spMkLst>
        </pc:spChg>
        <pc:spChg chg="mod">
          <ac:chgData name="Adam Lewis" userId="aa23389a-c290-4298-92f7-768e82457318" providerId="ADAL" clId="{775CB650-10F6-463C-85EF-3903994D4F39}" dt="2023-02-02T17:37:24.436" v="81" actId="1035"/>
          <ac:spMkLst>
            <pc:docMk/>
            <pc:sldMk cId="2781366146" sldId="264"/>
            <ac:spMk id="31" creationId="{95BDF0D7-AE90-4EB3-B980-8290C2E60C1B}"/>
          </ac:spMkLst>
        </pc:spChg>
        <pc:grpChg chg="mod">
          <ac:chgData name="Adam Lewis" userId="aa23389a-c290-4298-92f7-768e82457318" providerId="ADAL" clId="{775CB650-10F6-463C-85EF-3903994D4F39}" dt="2023-02-02T17:37:19.242" v="72" actId="1035"/>
          <ac:grpSpMkLst>
            <pc:docMk/>
            <pc:sldMk cId="2781366146" sldId="264"/>
            <ac:grpSpMk id="2" creationId="{E5FE0429-38A2-4B0E-B71F-9BB86E7DE720}"/>
          </ac:grpSpMkLst>
        </pc:grpChg>
        <pc:grpChg chg="mod">
          <ac:chgData name="Adam Lewis" userId="aa23389a-c290-4298-92f7-768e82457318" providerId="ADAL" clId="{775CB650-10F6-463C-85EF-3903994D4F39}" dt="2023-02-02T17:37:19.242" v="72" actId="1035"/>
          <ac:grpSpMkLst>
            <pc:docMk/>
            <pc:sldMk cId="2781366146" sldId="264"/>
            <ac:grpSpMk id="7" creationId="{C145F21E-220C-40B0-BEF8-DB48E4CA3ED7}"/>
          </ac:grpSpMkLst>
        </pc:grpChg>
        <pc:picChg chg="mod">
          <ac:chgData name="Adam Lewis" userId="aa23389a-c290-4298-92f7-768e82457318" providerId="ADAL" clId="{775CB650-10F6-463C-85EF-3903994D4F39}" dt="2023-02-02T17:37:19.242" v="72" actId="1035"/>
          <ac:picMkLst>
            <pc:docMk/>
            <pc:sldMk cId="2781366146" sldId="264"/>
            <ac:picMk id="11" creationId="{D69382DA-B75C-469A-9229-22D3E6E34A32}"/>
          </ac:picMkLst>
        </pc:picChg>
        <pc:picChg chg="mod">
          <ac:chgData name="Adam Lewis" userId="aa23389a-c290-4298-92f7-768e82457318" providerId="ADAL" clId="{775CB650-10F6-463C-85EF-3903994D4F39}" dt="2023-02-02T17:37:19.242" v="72" actId="1035"/>
          <ac:picMkLst>
            <pc:docMk/>
            <pc:sldMk cId="2781366146" sldId="264"/>
            <ac:picMk id="15" creationId="{16CB6B88-5C94-4284-BBB2-82FACD6A3A26}"/>
          </ac:picMkLst>
        </pc:picChg>
        <pc:picChg chg="mod">
          <ac:chgData name="Adam Lewis" userId="aa23389a-c290-4298-92f7-768e82457318" providerId="ADAL" clId="{775CB650-10F6-463C-85EF-3903994D4F39}" dt="2023-02-02T17:37:19.242" v="72" actId="1035"/>
          <ac:picMkLst>
            <pc:docMk/>
            <pc:sldMk cId="2781366146" sldId="264"/>
            <ac:picMk id="1026" creationId="{CA18386D-CF4E-4E92-96DD-ED24D9A99A52}"/>
          </ac:picMkLst>
        </pc:picChg>
        <pc:cxnChg chg="mod">
          <ac:chgData name="Adam Lewis" userId="aa23389a-c290-4298-92f7-768e82457318" providerId="ADAL" clId="{775CB650-10F6-463C-85EF-3903994D4F39}" dt="2023-02-02T17:37:19.242" v="72" actId="1035"/>
          <ac:cxnSpMkLst>
            <pc:docMk/>
            <pc:sldMk cId="2781366146" sldId="264"/>
            <ac:cxnSpMk id="9" creationId="{0702BF53-9975-4103-B603-F4FF623BBDBE}"/>
          </ac:cxnSpMkLst>
        </pc:cxnChg>
        <pc:cxnChg chg="del">
          <ac:chgData name="Adam Lewis" userId="aa23389a-c290-4298-92f7-768e82457318" providerId="ADAL" clId="{775CB650-10F6-463C-85EF-3903994D4F39}" dt="2023-02-02T17:37:27.607" v="82" actId="478"/>
          <ac:cxnSpMkLst>
            <pc:docMk/>
            <pc:sldMk cId="2781366146" sldId="264"/>
            <ac:cxnSpMk id="30" creationId="{3E139DB5-3B1B-4E78-BF5B-EF23B2F63E09}"/>
          </ac:cxnSpMkLst>
        </pc:cxnChg>
      </pc:sldChg>
      <pc:sldChg chg="delSp modSp mod">
        <pc:chgData name="Adam Lewis" userId="aa23389a-c290-4298-92f7-768e82457318" providerId="ADAL" clId="{775CB650-10F6-463C-85EF-3903994D4F39}" dt="2023-02-02T17:37:47.867" v="146" actId="478"/>
        <pc:sldMkLst>
          <pc:docMk/>
          <pc:sldMk cId="1425433973" sldId="268"/>
        </pc:sldMkLst>
        <pc:spChg chg="mod">
          <ac:chgData name="Adam Lewis" userId="aa23389a-c290-4298-92f7-768e82457318" providerId="ADAL" clId="{775CB650-10F6-463C-85EF-3903994D4F39}" dt="2023-02-02T17:37:40.802" v="119" actId="1035"/>
          <ac:spMkLst>
            <pc:docMk/>
            <pc:sldMk cId="1425433973" sldId="268"/>
            <ac:spMk id="17" creationId="{8D505ACB-A55C-47F4-9963-D54E7A16DC2F}"/>
          </ac:spMkLst>
        </pc:spChg>
        <pc:spChg chg="mod">
          <ac:chgData name="Adam Lewis" userId="aa23389a-c290-4298-92f7-768e82457318" providerId="ADAL" clId="{775CB650-10F6-463C-85EF-3903994D4F39}" dt="2023-02-02T17:37:45.999" v="144" actId="1035"/>
          <ac:spMkLst>
            <pc:docMk/>
            <pc:sldMk cId="1425433973" sldId="268"/>
            <ac:spMk id="31" creationId="{95BDF0D7-AE90-4EB3-B980-8290C2E60C1B}"/>
          </ac:spMkLst>
        </pc:spChg>
        <pc:graphicFrameChg chg="modGraphic">
          <ac:chgData name="Adam Lewis" userId="aa23389a-c290-4298-92f7-768e82457318" providerId="ADAL" clId="{775CB650-10F6-463C-85EF-3903994D4F39}" dt="2023-02-02T17:33:18.391" v="12" actId="20577"/>
          <ac:graphicFrameMkLst>
            <pc:docMk/>
            <pc:sldMk cId="1425433973" sldId="268"/>
            <ac:graphicFrameMk id="14" creationId="{D87E1FB1-CB2D-4B10-A8AA-03A2A1C2D133}"/>
          </ac:graphicFrameMkLst>
        </pc:graphicFrameChg>
        <pc:graphicFrameChg chg="mod modGraphic">
          <ac:chgData name="Adam Lewis" userId="aa23389a-c290-4298-92f7-768e82457318" providerId="ADAL" clId="{775CB650-10F6-463C-85EF-3903994D4F39}" dt="2023-01-10T17:15:23.892" v="1" actId="14100"/>
          <ac:graphicFrameMkLst>
            <pc:docMk/>
            <pc:sldMk cId="1425433973" sldId="268"/>
            <ac:graphicFrameMk id="15" creationId="{9A13A610-7DAB-4650-9030-CB51003014ED}"/>
          </ac:graphicFrameMkLst>
        </pc:graphicFrameChg>
        <pc:picChg chg="mod">
          <ac:chgData name="Adam Lewis" userId="aa23389a-c290-4298-92f7-768e82457318" providerId="ADAL" clId="{775CB650-10F6-463C-85EF-3903994D4F39}" dt="2023-02-02T17:37:35.981" v="95" actId="1035"/>
          <ac:picMkLst>
            <pc:docMk/>
            <pc:sldMk cId="1425433973" sldId="268"/>
            <ac:picMk id="16" creationId="{930F2D98-5FB5-4753-9074-DCE3CC154F9B}"/>
          </ac:picMkLst>
        </pc:picChg>
        <pc:cxnChg chg="del mod">
          <ac:chgData name="Adam Lewis" userId="aa23389a-c290-4298-92f7-768e82457318" providerId="ADAL" clId="{775CB650-10F6-463C-85EF-3903994D4F39}" dt="2023-02-02T17:37:47.867" v="146" actId="478"/>
          <ac:cxnSpMkLst>
            <pc:docMk/>
            <pc:sldMk cId="1425433973" sldId="268"/>
            <ac:cxnSpMk id="30" creationId="{3E139DB5-3B1B-4E78-BF5B-EF23B2F63E09}"/>
          </ac:cxnSpMkLst>
        </pc:cxnChg>
      </pc:sldChg>
      <pc:sldChg chg="delSp modSp mod">
        <pc:chgData name="Adam Lewis" userId="aa23389a-c290-4298-92f7-768e82457318" providerId="ADAL" clId="{775CB650-10F6-463C-85EF-3903994D4F39}" dt="2023-02-02T17:39:55.650" v="273" actId="478"/>
        <pc:sldMkLst>
          <pc:docMk/>
          <pc:sldMk cId="63036495" sldId="272"/>
        </pc:sldMkLst>
        <pc:spChg chg="mod">
          <ac:chgData name="Adam Lewis" userId="aa23389a-c290-4298-92f7-768e82457318" providerId="ADAL" clId="{775CB650-10F6-463C-85EF-3903994D4F39}" dt="2023-02-02T17:39:54.527" v="272" actId="1035"/>
          <ac:spMkLst>
            <pc:docMk/>
            <pc:sldMk cId="63036495" sldId="272"/>
            <ac:spMk id="31" creationId="{95BDF0D7-AE90-4EB3-B980-8290C2E60C1B}"/>
          </ac:spMkLst>
        </pc:spChg>
        <pc:cxnChg chg="del">
          <ac:chgData name="Adam Lewis" userId="aa23389a-c290-4298-92f7-768e82457318" providerId="ADAL" clId="{775CB650-10F6-463C-85EF-3903994D4F39}" dt="2023-02-02T17:39:55.650" v="273" actId="478"/>
          <ac:cxnSpMkLst>
            <pc:docMk/>
            <pc:sldMk cId="63036495" sldId="272"/>
            <ac:cxnSpMk id="30" creationId="{3E139DB5-3B1B-4E78-BF5B-EF23B2F63E09}"/>
          </ac:cxnSpMkLst>
        </pc:cxnChg>
      </pc:sldChg>
      <pc:sldChg chg="delSp modSp mod">
        <pc:chgData name="Adam Lewis" userId="aa23389a-c290-4298-92f7-768e82457318" providerId="ADAL" clId="{775CB650-10F6-463C-85EF-3903994D4F39}" dt="2023-02-02T17:40:01.194" v="281" actId="478"/>
        <pc:sldMkLst>
          <pc:docMk/>
          <pc:sldMk cId="19317876" sldId="273"/>
        </pc:sldMkLst>
        <pc:spChg chg="mod">
          <ac:chgData name="Adam Lewis" userId="aa23389a-c290-4298-92f7-768e82457318" providerId="ADAL" clId="{775CB650-10F6-463C-85EF-3903994D4F39}" dt="2023-02-02T17:40:00.319" v="280" actId="1035"/>
          <ac:spMkLst>
            <pc:docMk/>
            <pc:sldMk cId="19317876" sldId="273"/>
            <ac:spMk id="31" creationId="{95BDF0D7-AE90-4EB3-B980-8290C2E60C1B}"/>
          </ac:spMkLst>
        </pc:spChg>
        <pc:cxnChg chg="del">
          <ac:chgData name="Adam Lewis" userId="aa23389a-c290-4298-92f7-768e82457318" providerId="ADAL" clId="{775CB650-10F6-463C-85EF-3903994D4F39}" dt="2023-02-02T17:40:01.194" v="281" actId="478"/>
          <ac:cxnSpMkLst>
            <pc:docMk/>
            <pc:sldMk cId="19317876" sldId="273"/>
            <ac:cxnSpMk id="30" creationId="{3E139DB5-3B1B-4E78-BF5B-EF23B2F63E09}"/>
          </ac:cxnSpMkLst>
        </pc:cxnChg>
      </pc:sldChg>
      <pc:sldChg chg="delSp modSp mod">
        <pc:chgData name="Adam Lewis" userId="aa23389a-c290-4298-92f7-768e82457318" providerId="ADAL" clId="{775CB650-10F6-463C-85EF-3903994D4F39}" dt="2023-02-02T17:40:19.459" v="298" actId="478"/>
        <pc:sldMkLst>
          <pc:docMk/>
          <pc:sldMk cId="3601094072" sldId="274"/>
        </pc:sldMkLst>
        <pc:spChg chg="mod">
          <ac:chgData name="Adam Lewis" userId="aa23389a-c290-4298-92f7-768e82457318" providerId="ADAL" clId="{775CB650-10F6-463C-85EF-3903994D4F39}" dt="2023-02-02T17:40:15.303" v="295" actId="1035"/>
          <ac:spMkLst>
            <pc:docMk/>
            <pc:sldMk cId="3601094072" sldId="274"/>
            <ac:spMk id="31" creationId="{95BDF0D7-AE90-4EB3-B980-8290C2E60C1B}"/>
          </ac:spMkLst>
        </pc:spChg>
        <pc:cxnChg chg="del mod">
          <ac:chgData name="Adam Lewis" userId="aa23389a-c290-4298-92f7-768e82457318" providerId="ADAL" clId="{775CB650-10F6-463C-85EF-3903994D4F39}" dt="2023-02-02T17:40:19.459" v="298" actId="478"/>
          <ac:cxnSpMkLst>
            <pc:docMk/>
            <pc:sldMk cId="3601094072" sldId="274"/>
            <ac:cxnSpMk id="30" creationId="{3E139DB5-3B1B-4E78-BF5B-EF23B2F63E09}"/>
          </ac:cxnSpMkLst>
        </pc:cxnChg>
      </pc:sldChg>
      <pc:sldChg chg="delSp modSp mod">
        <pc:chgData name="Adam Lewis" userId="aa23389a-c290-4298-92f7-768e82457318" providerId="ADAL" clId="{775CB650-10F6-463C-85EF-3903994D4F39}" dt="2023-02-02T17:39:42.294" v="254" actId="478"/>
        <pc:sldMkLst>
          <pc:docMk/>
          <pc:sldMk cId="3982399465" sldId="283"/>
        </pc:sldMkLst>
        <pc:spChg chg="mod">
          <ac:chgData name="Adam Lewis" userId="aa23389a-c290-4298-92f7-768e82457318" providerId="ADAL" clId="{775CB650-10F6-463C-85EF-3903994D4F39}" dt="2023-02-02T17:39:41.040" v="253" actId="1035"/>
          <ac:spMkLst>
            <pc:docMk/>
            <pc:sldMk cId="3982399465" sldId="283"/>
            <ac:spMk id="31" creationId="{95BDF0D7-AE90-4EB3-B980-8290C2E60C1B}"/>
          </ac:spMkLst>
        </pc:spChg>
        <pc:cxnChg chg="del">
          <ac:chgData name="Adam Lewis" userId="aa23389a-c290-4298-92f7-768e82457318" providerId="ADAL" clId="{775CB650-10F6-463C-85EF-3903994D4F39}" dt="2023-02-02T17:39:42.294" v="254" actId="478"/>
          <ac:cxnSpMkLst>
            <pc:docMk/>
            <pc:sldMk cId="3982399465" sldId="283"/>
            <ac:cxnSpMk id="30" creationId="{3E139DB5-3B1B-4E78-BF5B-EF23B2F63E09}"/>
          </ac:cxnSpMkLst>
        </pc:cxnChg>
      </pc:sldChg>
      <pc:sldChg chg="delSp modSp mod">
        <pc:chgData name="Adam Lewis" userId="aa23389a-c290-4298-92f7-768e82457318" providerId="ADAL" clId="{775CB650-10F6-463C-85EF-3903994D4F39}" dt="2023-02-02T17:36:51.228" v="46" actId="1076"/>
        <pc:sldMkLst>
          <pc:docMk/>
          <pc:sldMk cId="286715325" sldId="306"/>
        </pc:sldMkLst>
        <pc:spChg chg="mod">
          <ac:chgData name="Adam Lewis" userId="aa23389a-c290-4298-92f7-768e82457318" providerId="ADAL" clId="{775CB650-10F6-463C-85EF-3903994D4F39}" dt="2023-02-02T17:36:51.228" v="46" actId="1076"/>
          <ac:spMkLst>
            <pc:docMk/>
            <pc:sldMk cId="286715325" sldId="306"/>
            <ac:spMk id="31" creationId="{95BDF0D7-AE90-4EB3-B980-8290C2E60C1B}"/>
          </ac:spMkLst>
        </pc:spChg>
        <pc:cxnChg chg="del">
          <ac:chgData name="Adam Lewis" userId="aa23389a-c290-4298-92f7-768e82457318" providerId="ADAL" clId="{775CB650-10F6-463C-85EF-3903994D4F39}" dt="2023-02-02T17:36:46.812" v="45" actId="478"/>
          <ac:cxnSpMkLst>
            <pc:docMk/>
            <pc:sldMk cId="286715325" sldId="306"/>
            <ac:cxnSpMk id="30" creationId="{3E139DB5-3B1B-4E78-BF5B-EF23B2F63E09}"/>
          </ac:cxnSpMkLst>
        </pc:cxnChg>
      </pc:sldChg>
      <pc:sldChg chg="delSp modSp mod">
        <pc:chgData name="Adam Lewis" userId="aa23389a-c290-4298-92f7-768e82457318" providerId="ADAL" clId="{775CB650-10F6-463C-85EF-3903994D4F39}" dt="2023-02-02T17:39:50.428" v="264" actId="478"/>
        <pc:sldMkLst>
          <pc:docMk/>
          <pc:sldMk cId="2980072933" sldId="321"/>
        </pc:sldMkLst>
        <pc:spChg chg="mod">
          <ac:chgData name="Adam Lewis" userId="aa23389a-c290-4298-92f7-768e82457318" providerId="ADAL" clId="{775CB650-10F6-463C-85EF-3903994D4F39}" dt="2023-02-02T17:39:49.142" v="263" actId="1035"/>
          <ac:spMkLst>
            <pc:docMk/>
            <pc:sldMk cId="2980072933" sldId="321"/>
            <ac:spMk id="31" creationId="{95BDF0D7-AE90-4EB3-B980-8290C2E60C1B}"/>
          </ac:spMkLst>
        </pc:spChg>
        <pc:cxnChg chg="del">
          <ac:chgData name="Adam Lewis" userId="aa23389a-c290-4298-92f7-768e82457318" providerId="ADAL" clId="{775CB650-10F6-463C-85EF-3903994D4F39}" dt="2023-02-02T17:39:50.428" v="264" actId="478"/>
          <ac:cxnSpMkLst>
            <pc:docMk/>
            <pc:sldMk cId="2980072933" sldId="321"/>
            <ac:cxnSpMk id="30" creationId="{3E139DB5-3B1B-4E78-BF5B-EF23B2F63E09}"/>
          </ac:cxnSpMkLst>
        </pc:cxnChg>
      </pc:sldChg>
      <pc:sldChg chg="delSp modSp mod">
        <pc:chgData name="Adam Lewis" userId="aa23389a-c290-4298-92f7-768e82457318" providerId="ADAL" clId="{775CB650-10F6-463C-85EF-3903994D4F39}" dt="2023-02-02T17:39:26.150" v="232" actId="478"/>
        <pc:sldMkLst>
          <pc:docMk/>
          <pc:sldMk cId="1390427984" sldId="322"/>
        </pc:sldMkLst>
        <pc:spChg chg="mod">
          <ac:chgData name="Adam Lewis" userId="aa23389a-c290-4298-92f7-768e82457318" providerId="ADAL" clId="{775CB650-10F6-463C-85EF-3903994D4F39}" dt="2023-02-02T17:39:25.160" v="231" actId="1035"/>
          <ac:spMkLst>
            <pc:docMk/>
            <pc:sldMk cId="1390427984" sldId="322"/>
            <ac:spMk id="31" creationId="{95BDF0D7-AE90-4EB3-B980-8290C2E60C1B}"/>
          </ac:spMkLst>
        </pc:spChg>
        <pc:cxnChg chg="del">
          <ac:chgData name="Adam Lewis" userId="aa23389a-c290-4298-92f7-768e82457318" providerId="ADAL" clId="{775CB650-10F6-463C-85EF-3903994D4F39}" dt="2023-02-02T17:39:26.150" v="232" actId="478"/>
          <ac:cxnSpMkLst>
            <pc:docMk/>
            <pc:sldMk cId="1390427984" sldId="322"/>
            <ac:cxnSpMk id="30" creationId="{3E139DB5-3B1B-4E78-BF5B-EF23B2F63E09}"/>
          </ac:cxnSpMkLst>
        </pc:cxnChg>
      </pc:sldChg>
      <pc:sldChg chg="delSp modSp mod">
        <pc:chgData name="Adam Lewis" userId="aa23389a-c290-4298-92f7-768e82457318" providerId="ADAL" clId="{775CB650-10F6-463C-85EF-3903994D4F39}" dt="2023-02-02T17:39:35.704" v="244" actId="478"/>
        <pc:sldMkLst>
          <pc:docMk/>
          <pc:sldMk cId="1333322313" sldId="323"/>
        </pc:sldMkLst>
        <pc:spChg chg="mod">
          <ac:chgData name="Adam Lewis" userId="aa23389a-c290-4298-92f7-768e82457318" providerId="ADAL" clId="{775CB650-10F6-463C-85EF-3903994D4F39}" dt="2023-02-02T17:39:34.003" v="242" actId="1035"/>
          <ac:spMkLst>
            <pc:docMk/>
            <pc:sldMk cId="1333322313" sldId="323"/>
            <ac:spMk id="31" creationId="{95BDF0D7-AE90-4EB3-B980-8290C2E60C1B}"/>
          </ac:spMkLst>
        </pc:spChg>
        <pc:cxnChg chg="del mod">
          <ac:chgData name="Adam Lewis" userId="aa23389a-c290-4298-92f7-768e82457318" providerId="ADAL" clId="{775CB650-10F6-463C-85EF-3903994D4F39}" dt="2023-02-02T17:39:35.704" v="244" actId="478"/>
          <ac:cxnSpMkLst>
            <pc:docMk/>
            <pc:sldMk cId="1333322313" sldId="323"/>
            <ac:cxnSpMk id="30" creationId="{3E139DB5-3B1B-4E78-BF5B-EF23B2F63E09}"/>
          </ac:cxnSpMkLst>
        </pc:cxnChg>
      </pc:sldChg>
      <pc:sldChg chg="delSp modSp mod modShow">
        <pc:chgData name="Adam Lewis" userId="aa23389a-c290-4298-92f7-768e82457318" providerId="ADAL" clId="{775CB650-10F6-463C-85EF-3903994D4F39}" dt="2023-02-02T17:38:52.552" v="196" actId="478"/>
        <pc:sldMkLst>
          <pc:docMk/>
          <pc:sldMk cId="2391079377" sldId="324"/>
        </pc:sldMkLst>
        <pc:spChg chg="mod">
          <ac:chgData name="Adam Lewis" userId="aa23389a-c290-4298-92f7-768e82457318" providerId="ADAL" clId="{775CB650-10F6-463C-85EF-3903994D4F39}" dt="2023-02-02T17:38:51.586" v="195" actId="1035"/>
          <ac:spMkLst>
            <pc:docMk/>
            <pc:sldMk cId="2391079377" sldId="324"/>
            <ac:spMk id="31" creationId="{95BDF0D7-AE90-4EB3-B980-8290C2E60C1B}"/>
          </ac:spMkLst>
        </pc:spChg>
        <pc:cxnChg chg="del">
          <ac:chgData name="Adam Lewis" userId="aa23389a-c290-4298-92f7-768e82457318" providerId="ADAL" clId="{775CB650-10F6-463C-85EF-3903994D4F39}" dt="2023-02-02T17:38:52.552" v="196" actId="478"/>
          <ac:cxnSpMkLst>
            <pc:docMk/>
            <pc:sldMk cId="2391079377" sldId="324"/>
            <ac:cxnSpMk id="30" creationId="{3E139DB5-3B1B-4E78-BF5B-EF23B2F63E09}"/>
          </ac:cxnSpMkLst>
        </pc:cxnChg>
      </pc:sldChg>
      <pc:sldChg chg="addSp delSp modSp mod modShow">
        <pc:chgData name="Adam Lewis" userId="aa23389a-c290-4298-92f7-768e82457318" providerId="ADAL" clId="{775CB650-10F6-463C-85EF-3903994D4F39}" dt="2023-02-02T17:39:07.046" v="210" actId="478"/>
        <pc:sldMkLst>
          <pc:docMk/>
          <pc:sldMk cId="327780097" sldId="326"/>
        </pc:sldMkLst>
        <pc:spChg chg="add del mod">
          <ac:chgData name="Adam Lewis" userId="aa23389a-c290-4298-92f7-768e82457318" providerId="ADAL" clId="{775CB650-10F6-463C-85EF-3903994D4F39}" dt="2023-02-02T17:39:05.213" v="209" actId="1035"/>
          <ac:spMkLst>
            <pc:docMk/>
            <pc:sldMk cId="327780097" sldId="326"/>
            <ac:spMk id="31" creationId="{95BDF0D7-AE90-4EB3-B980-8290C2E60C1B}"/>
          </ac:spMkLst>
        </pc:spChg>
        <pc:cxnChg chg="del">
          <ac:chgData name="Adam Lewis" userId="aa23389a-c290-4298-92f7-768e82457318" providerId="ADAL" clId="{775CB650-10F6-463C-85EF-3903994D4F39}" dt="2023-02-02T17:39:07.046" v="210" actId="478"/>
          <ac:cxnSpMkLst>
            <pc:docMk/>
            <pc:sldMk cId="327780097" sldId="326"/>
            <ac:cxnSpMk id="30" creationId="{3E139DB5-3B1B-4E78-BF5B-EF23B2F63E09}"/>
          </ac:cxnSpMkLst>
        </pc:cxnChg>
      </pc:sldChg>
      <pc:sldChg chg="addSp delSp modSp mod modShow">
        <pc:chgData name="Adam Lewis" userId="aa23389a-c290-4298-92f7-768e82457318" providerId="ADAL" clId="{775CB650-10F6-463C-85EF-3903994D4F39}" dt="2023-02-02T17:39:17.430" v="218" actId="478"/>
        <pc:sldMkLst>
          <pc:docMk/>
          <pc:sldMk cId="2428625147" sldId="327"/>
        </pc:sldMkLst>
        <pc:spChg chg="add del mod">
          <ac:chgData name="Adam Lewis" userId="aa23389a-c290-4298-92f7-768e82457318" providerId="ADAL" clId="{775CB650-10F6-463C-85EF-3903994D4F39}" dt="2023-02-02T17:39:14.732" v="217" actId="1035"/>
          <ac:spMkLst>
            <pc:docMk/>
            <pc:sldMk cId="2428625147" sldId="327"/>
            <ac:spMk id="31" creationId="{95BDF0D7-AE90-4EB3-B980-8290C2E60C1B}"/>
          </ac:spMkLst>
        </pc:spChg>
        <pc:cxnChg chg="del">
          <ac:chgData name="Adam Lewis" userId="aa23389a-c290-4298-92f7-768e82457318" providerId="ADAL" clId="{775CB650-10F6-463C-85EF-3903994D4F39}" dt="2023-02-02T17:39:17.430" v="218" actId="478"/>
          <ac:cxnSpMkLst>
            <pc:docMk/>
            <pc:sldMk cId="2428625147" sldId="327"/>
            <ac:cxnSpMk id="30" creationId="{3E139DB5-3B1B-4E78-BF5B-EF23B2F63E09}"/>
          </ac:cxnSpMkLst>
        </pc:cxnChg>
      </pc:sldChg>
      <pc:sldChg chg="delSp modSp mod modShow">
        <pc:chgData name="Adam Lewis" userId="aa23389a-c290-4298-92f7-768e82457318" providerId="ADAL" clId="{775CB650-10F6-463C-85EF-3903994D4F39}" dt="2023-02-02T17:38:36.796" v="175" actId="478"/>
        <pc:sldMkLst>
          <pc:docMk/>
          <pc:sldMk cId="3104860049" sldId="328"/>
        </pc:sldMkLst>
        <pc:spChg chg="mod">
          <ac:chgData name="Adam Lewis" userId="aa23389a-c290-4298-92f7-768e82457318" providerId="ADAL" clId="{775CB650-10F6-463C-85EF-3903994D4F39}" dt="2023-02-02T17:38:35.593" v="174" actId="1036"/>
          <ac:spMkLst>
            <pc:docMk/>
            <pc:sldMk cId="3104860049" sldId="328"/>
            <ac:spMk id="31" creationId="{95BDF0D7-AE90-4EB3-B980-8290C2E60C1B}"/>
          </ac:spMkLst>
        </pc:spChg>
        <pc:cxnChg chg="del">
          <ac:chgData name="Adam Lewis" userId="aa23389a-c290-4298-92f7-768e82457318" providerId="ADAL" clId="{775CB650-10F6-463C-85EF-3903994D4F39}" dt="2023-02-02T17:38:36.796" v="175" actId="478"/>
          <ac:cxnSpMkLst>
            <pc:docMk/>
            <pc:sldMk cId="3104860049" sldId="328"/>
            <ac:cxnSpMk id="30" creationId="{3E139DB5-3B1B-4E78-BF5B-EF23B2F63E09}"/>
          </ac:cxnSpMkLst>
        </pc:cxnChg>
      </pc:sldChg>
      <pc:sldChg chg="delSp modSp mod">
        <pc:chgData name="Adam Lewis" userId="aa23389a-c290-4298-92f7-768e82457318" providerId="ADAL" clId="{775CB650-10F6-463C-85EF-3903994D4F39}" dt="2023-02-02T17:40:06.919" v="291" actId="478"/>
        <pc:sldMkLst>
          <pc:docMk/>
          <pc:sldMk cId="2232396796" sldId="330"/>
        </pc:sldMkLst>
        <pc:spChg chg="mod">
          <ac:chgData name="Adam Lewis" userId="aa23389a-c290-4298-92f7-768e82457318" providerId="ADAL" clId="{775CB650-10F6-463C-85EF-3903994D4F39}" dt="2023-02-02T17:40:05.953" v="290" actId="1035"/>
          <ac:spMkLst>
            <pc:docMk/>
            <pc:sldMk cId="2232396796" sldId="330"/>
            <ac:spMk id="31" creationId="{95BDF0D7-AE90-4EB3-B980-8290C2E60C1B}"/>
          </ac:spMkLst>
        </pc:spChg>
        <pc:cxnChg chg="del">
          <ac:chgData name="Adam Lewis" userId="aa23389a-c290-4298-92f7-768e82457318" providerId="ADAL" clId="{775CB650-10F6-463C-85EF-3903994D4F39}" dt="2023-02-02T17:40:06.919" v="291" actId="478"/>
          <ac:cxnSpMkLst>
            <pc:docMk/>
            <pc:sldMk cId="2232396796" sldId="330"/>
            <ac:cxnSpMk id="30" creationId="{3E139DB5-3B1B-4E78-BF5B-EF23B2F63E09}"/>
          </ac:cxnSpMkLst>
        </pc:cxnChg>
      </pc:sldChg>
    </pc:docChg>
  </pc:docChgLst>
  <pc:docChgLst>
    <pc:chgData name="Adam Lewis" userId="aa23389a-c290-4298-92f7-768e82457318" providerId="ADAL" clId="{D47FED07-948E-4FF8-82C4-620F9FD0E984}"/>
    <pc:docChg chg="undo custSel addSld delSld modSld">
      <pc:chgData name="Adam Lewis" userId="aa23389a-c290-4298-92f7-768e82457318" providerId="ADAL" clId="{D47FED07-948E-4FF8-82C4-620F9FD0E984}" dt="2024-01-29T18:28:38.988" v="258"/>
      <pc:docMkLst>
        <pc:docMk/>
      </pc:docMkLst>
      <pc:sldChg chg="addSp delSp modSp mod">
        <pc:chgData name="Adam Lewis" userId="aa23389a-c290-4298-92f7-768e82457318" providerId="ADAL" clId="{D47FED07-948E-4FF8-82C4-620F9FD0E984}" dt="2024-01-29T17:49:36.446" v="138" actId="20577"/>
        <pc:sldMkLst>
          <pc:docMk/>
          <pc:sldMk cId="2428625147" sldId="327"/>
        </pc:sldMkLst>
        <pc:spChg chg="add mod">
          <ac:chgData name="Adam Lewis" userId="aa23389a-c290-4298-92f7-768e82457318" providerId="ADAL" clId="{D47FED07-948E-4FF8-82C4-620F9FD0E984}" dt="2024-01-29T17:48:16.729" v="18" actId="255"/>
          <ac:spMkLst>
            <pc:docMk/>
            <pc:sldMk cId="2428625147" sldId="327"/>
            <ac:spMk id="6" creationId="{CC085C7D-6953-D916-3B91-D554190F89D3}"/>
          </ac:spMkLst>
        </pc:spChg>
        <pc:graphicFrameChg chg="mod">
          <ac:chgData name="Adam Lewis" userId="aa23389a-c290-4298-92f7-768e82457318" providerId="ADAL" clId="{D47FED07-948E-4FF8-82C4-620F9FD0E984}" dt="2024-01-29T17:48:38.138" v="70" actId="1035"/>
          <ac:graphicFrameMkLst>
            <pc:docMk/>
            <pc:sldMk cId="2428625147" sldId="327"/>
            <ac:graphicFrameMk id="5" creationId="{3BDA5F6F-453D-676A-8FCE-0A3D510E4FFF}"/>
          </ac:graphicFrameMkLst>
        </pc:graphicFrameChg>
        <pc:graphicFrameChg chg="mod modGraphic">
          <ac:chgData name="Adam Lewis" userId="aa23389a-c290-4298-92f7-768e82457318" providerId="ADAL" clId="{D47FED07-948E-4FF8-82C4-620F9FD0E984}" dt="2024-01-29T17:49:36.446" v="138" actId="20577"/>
          <ac:graphicFrameMkLst>
            <pc:docMk/>
            <pc:sldMk cId="2428625147" sldId="327"/>
            <ac:graphicFrameMk id="14" creationId="{D87E1FB1-CB2D-4B10-A8AA-03A2A1C2D133}"/>
          </ac:graphicFrameMkLst>
        </pc:graphicFrameChg>
        <pc:picChg chg="del">
          <ac:chgData name="Adam Lewis" userId="aa23389a-c290-4298-92f7-768e82457318" providerId="ADAL" clId="{D47FED07-948E-4FF8-82C4-620F9FD0E984}" dt="2024-01-29T17:47:35.302" v="0" actId="478"/>
          <ac:picMkLst>
            <pc:docMk/>
            <pc:sldMk cId="2428625147" sldId="327"/>
            <ac:picMk id="2" creationId="{1160AA68-438E-4BBF-9876-6E07F7476E53}"/>
          </ac:picMkLst>
        </pc:picChg>
      </pc:sldChg>
      <pc:sldChg chg="addSp delSp modSp new mod modClrScheme chgLayout">
        <pc:chgData name="Adam Lewis" userId="aa23389a-c290-4298-92f7-768e82457318" providerId="ADAL" clId="{D47FED07-948E-4FF8-82C4-620F9FD0E984}" dt="2024-01-29T18:27:51.950" v="251" actId="122"/>
        <pc:sldMkLst>
          <pc:docMk/>
          <pc:sldMk cId="2967359571" sldId="333"/>
        </pc:sldMkLst>
        <pc:spChg chg="mod ord">
          <ac:chgData name="Adam Lewis" userId="aa23389a-c290-4298-92f7-768e82457318" providerId="ADAL" clId="{D47FED07-948E-4FF8-82C4-620F9FD0E984}" dt="2024-01-29T18:27:21.603" v="177" actId="700"/>
          <ac:spMkLst>
            <pc:docMk/>
            <pc:sldMk cId="2967359571" sldId="333"/>
            <ac:spMk id="2" creationId="{42B02FD8-9B30-8004-1DD5-510845528E6C}"/>
          </ac:spMkLst>
        </pc:spChg>
        <pc:spChg chg="add mod ord">
          <ac:chgData name="Adam Lewis" userId="aa23389a-c290-4298-92f7-768e82457318" providerId="ADAL" clId="{D47FED07-948E-4FF8-82C4-620F9FD0E984}" dt="2024-01-29T18:27:51.950" v="251" actId="122"/>
          <ac:spMkLst>
            <pc:docMk/>
            <pc:sldMk cId="2967359571" sldId="333"/>
            <ac:spMk id="5" creationId="{51A813CE-036B-E661-DC49-F2E0CD7E972B}"/>
          </ac:spMkLst>
        </pc:spChg>
        <pc:graphicFrameChg chg="add del mod modGraphic">
          <ac:chgData name="Adam Lewis" userId="aa23389a-c290-4298-92f7-768e82457318" providerId="ADAL" clId="{D47FED07-948E-4FF8-82C4-620F9FD0E984}" dt="2024-01-29T18:25:51.080" v="148" actId="478"/>
          <ac:graphicFrameMkLst>
            <pc:docMk/>
            <pc:sldMk cId="2967359571" sldId="333"/>
            <ac:graphicFrameMk id="3" creationId="{E2F62163-ACDD-4D81-F8F1-0D751EBEDF38}"/>
          </ac:graphicFrameMkLst>
        </pc:graphicFrameChg>
        <pc:picChg chg="add mod">
          <ac:chgData name="Adam Lewis" userId="aa23389a-c290-4298-92f7-768e82457318" providerId="ADAL" clId="{D47FED07-948E-4FF8-82C4-620F9FD0E984}" dt="2024-01-29T18:27:29.913" v="192" actId="1036"/>
          <ac:picMkLst>
            <pc:docMk/>
            <pc:sldMk cId="2967359571" sldId="333"/>
            <ac:picMk id="4" creationId="{06D8278F-888B-1ACA-CB49-C4663A4C08E3}"/>
          </ac:picMkLst>
        </pc:picChg>
      </pc:sldChg>
      <pc:sldChg chg="delSp new del mod">
        <pc:chgData name="Adam Lewis" userId="aa23389a-c290-4298-92f7-768e82457318" providerId="ADAL" clId="{D47FED07-948E-4FF8-82C4-620F9FD0E984}" dt="2024-01-29T17:49:42.272" v="139" actId="47"/>
        <pc:sldMkLst>
          <pc:docMk/>
          <pc:sldMk cId="3285779883" sldId="333"/>
        </pc:sldMkLst>
        <pc:spChg chg="del">
          <ac:chgData name="Adam Lewis" userId="aa23389a-c290-4298-92f7-768e82457318" providerId="ADAL" clId="{D47FED07-948E-4FF8-82C4-620F9FD0E984}" dt="2024-01-29T17:47:47.175" v="2" actId="21"/>
          <ac:spMkLst>
            <pc:docMk/>
            <pc:sldMk cId="3285779883" sldId="333"/>
            <ac:spMk id="2" creationId="{CC085C7D-6953-D916-3B91-D554190F89D3}"/>
          </ac:spMkLst>
        </pc:spChg>
      </pc:sldChg>
      <pc:sldChg chg="new del">
        <pc:chgData name="Adam Lewis" userId="aa23389a-c290-4298-92f7-768e82457318" providerId="ADAL" clId="{D47FED07-948E-4FF8-82C4-620F9FD0E984}" dt="2024-01-29T18:24:53.651" v="141" actId="47"/>
        <pc:sldMkLst>
          <pc:docMk/>
          <pc:sldMk cId="3379462432" sldId="333"/>
        </pc:sldMkLst>
      </pc:sldChg>
      <pc:sldChg chg="new del">
        <pc:chgData name="Adam Lewis" userId="aa23389a-c290-4298-92f7-768e82457318" providerId="ADAL" clId="{D47FED07-948E-4FF8-82C4-620F9FD0E984}" dt="2024-01-29T18:27:57.219" v="252" actId="47"/>
        <pc:sldMkLst>
          <pc:docMk/>
          <pc:sldMk cId="1234359566" sldId="334"/>
        </pc:sldMkLst>
      </pc:sldChg>
      <pc:sldChg chg="addSp delSp modSp add mod">
        <pc:chgData name="Adam Lewis" userId="aa23389a-c290-4298-92f7-768e82457318" providerId="ADAL" clId="{D47FED07-948E-4FF8-82C4-620F9FD0E984}" dt="2024-01-29T18:28:38.988" v="258"/>
        <pc:sldMkLst>
          <pc:docMk/>
          <pc:sldMk cId="1383151437" sldId="334"/>
        </pc:sldMkLst>
        <pc:spChg chg="mod">
          <ac:chgData name="Adam Lewis" userId="aa23389a-c290-4298-92f7-768e82457318" providerId="ADAL" clId="{D47FED07-948E-4FF8-82C4-620F9FD0E984}" dt="2024-01-29T18:28:04.096" v="255" actId="20577"/>
          <ac:spMkLst>
            <pc:docMk/>
            <pc:sldMk cId="1383151437" sldId="334"/>
            <ac:spMk id="5" creationId="{51A813CE-036B-E661-DC49-F2E0CD7E972B}"/>
          </ac:spMkLst>
        </pc:spChg>
        <pc:graphicFrameChg chg="add mod">
          <ac:chgData name="Adam Lewis" userId="aa23389a-c290-4298-92f7-768e82457318" providerId="ADAL" clId="{D47FED07-948E-4FF8-82C4-620F9FD0E984}" dt="2024-01-29T18:28:33.246" v="257"/>
          <ac:graphicFrameMkLst>
            <pc:docMk/>
            <pc:sldMk cId="1383151437" sldId="334"/>
            <ac:graphicFrameMk id="3" creationId="{4A1814F0-3143-53AB-49DE-D94569F4B06E}"/>
          </ac:graphicFrameMkLst>
        </pc:graphicFrameChg>
        <pc:picChg chg="del">
          <ac:chgData name="Adam Lewis" userId="aa23389a-c290-4298-92f7-768e82457318" providerId="ADAL" clId="{D47FED07-948E-4FF8-82C4-620F9FD0E984}" dt="2024-01-29T18:28:05.970" v="256" actId="478"/>
          <ac:picMkLst>
            <pc:docMk/>
            <pc:sldMk cId="1383151437" sldId="334"/>
            <ac:picMk id="4" creationId="{06D8278F-888B-1ACA-CB49-C4663A4C08E3}"/>
          </ac:picMkLst>
        </pc:picChg>
        <pc:picChg chg="add">
          <ac:chgData name="Adam Lewis" userId="aa23389a-c290-4298-92f7-768e82457318" providerId="ADAL" clId="{D47FED07-948E-4FF8-82C4-620F9FD0E984}" dt="2024-01-29T18:28:38.988" v="258"/>
          <ac:picMkLst>
            <pc:docMk/>
            <pc:sldMk cId="1383151437" sldId="334"/>
            <ac:picMk id="6" creationId="{2DFF817E-A892-2544-F87B-DBC92D2D9C7B}"/>
          </ac:picMkLst>
        </pc:picChg>
      </pc:sldChg>
    </pc:docChg>
  </pc:docChgLst>
  <pc:docChgLst>
    <pc:chgData name="Craig Lewis" userId="S::craig.lewis@ententetpa.com::855f77d6-619c-480b-99a6-e2ec195699bb" providerId="AD" clId="Web-{D9B9E1CE-0678-4EF3-D6E2-FB3C320DCE15}"/>
    <pc:docChg chg="modSld">
      <pc:chgData name="Craig Lewis" userId="S::craig.lewis@ententetpa.com::855f77d6-619c-480b-99a6-e2ec195699bb" providerId="AD" clId="Web-{D9B9E1CE-0678-4EF3-D6E2-FB3C320DCE15}" dt="2023-11-20T21:46:30.195" v="835"/>
      <pc:docMkLst>
        <pc:docMk/>
      </pc:docMkLst>
      <pc:sldChg chg="modSp">
        <pc:chgData name="Craig Lewis" userId="S::craig.lewis@ententetpa.com::855f77d6-619c-480b-99a6-e2ec195699bb" providerId="AD" clId="Web-{D9B9E1CE-0678-4EF3-D6E2-FB3C320DCE15}" dt="2023-11-20T21:46:30.195" v="835"/>
        <pc:sldMkLst>
          <pc:docMk/>
          <pc:sldMk cId="1087048490" sldId="332"/>
        </pc:sldMkLst>
        <pc:graphicFrameChg chg="mod modGraphic">
          <ac:chgData name="Craig Lewis" userId="S::craig.lewis@ententetpa.com::855f77d6-619c-480b-99a6-e2ec195699bb" providerId="AD" clId="Web-{D9B9E1CE-0678-4EF3-D6E2-FB3C320DCE15}" dt="2023-11-20T21:46:30.195" v="835"/>
          <ac:graphicFrameMkLst>
            <pc:docMk/>
            <pc:sldMk cId="1087048490" sldId="332"/>
            <ac:graphicFrameMk id="2" creationId="{3F656EE7-466C-31CB-A911-1CF6DCEC80BE}"/>
          </ac:graphicFrameMkLst>
        </pc:graphicFrameChg>
      </pc:sldChg>
    </pc:docChg>
  </pc:docChgLst>
  <pc:docChgLst>
    <pc:chgData name="Adam Lewis" userId="aa23389a-c290-4298-92f7-768e82457318" providerId="ADAL" clId="{358796BA-F593-4078-A8C1-ED70600D69D8}"/>
    <pc:docChg chg="custSel modSld">
      <pc:chgData name="Adam Lewis" userId="aa23389a-c290-4298-92f7-768e82457318" providerId="ADAL" clId="{358796BA-F593-4078-A8C1-ED70600D69D8}" dt="2023-06-12T15:14:04.220" v="25" actId="6549"/>
      <pc:docMkLst>
        <pc:docMk/>
      </pc:docMkLst>
      <pc:sldChg chg="modSp mod">
        <pc:chgData name="Adam Lewis" userId="aa23389a-c290-4298-92f7-768e82457318" providerId="ADAL" clId="{358796BA-F593-4078-A8C1-ED70600D69D8}" dt="2023-06-12T15:14:04.220" v="25" actId="6549"/>
        <pc:sldMkLst>
          <pc:docMk/>
          <pc:sldMk cId="1425433973" sldId="268"/>
        </pc:sldMkLst>
        <pc:graphicFrameChg chg="modGraphic">
          <ac:chgData name="Adam Lewis" userId="aa23389a-c290-4298-92f7-768e82457318" providerId="ADAL" clId="{358796BA-F593-4078-A8C1-ED70600D69D8}" dt="2023-06-12T15:14:04.220" v="25" actId="6549"/>
          <ac:graphicFrameMkLst>
            <pc:docMk/>
            <pc:sldMk cId="1425433973" sldId="268"/>
            <ac:graphicFrameMk id="14" creationId="{D87E1FB1-CB2D-4B10-A8AA-03A2A1C2D133}"/>
          </ac:graphicFrameMkLst>
        </pc:graphicFrameChg>
      </pc:sldChg>
      <pc:sldChg chg="modSp mod">
        <pc:chgData name="Adam Lewis" userId="aa23389a-c290-4298-92f7-768e82457318" providerId="ADAL" clId="{358796BA-F593-4078-A8C1-ED70600D69D8}" dt="2023-03-29T16:33:26.737" v="24" actId="20577"/>
        <pc:sldMkLst>
          <pc:docMk/>
          <pc:sldMk cId="63036495" sldId="272"/>
        </pc:sldMkLst>
        <pc:graphicFrameChg chg="modGraphic">
          <ac:chgData name="Adam Lewis" userId="aa23389a-c290-4298-92f7-768e82457318" providerId="ADAL" clId="{358796BA-F593-4078-A8C1-ED70600D69D8}" dt="2023-03-29T16:33:26.737" v="24" actId="20577"/>
          <ac:graphicFrameMkLst>
            <pc:docMk/>
            <pc:sldMk cId="63036495" sldId="272"/>
            <ac:graphicFrameMk id="18" creationId="{AFCB92A6-5C9B-42DC-A510-858762753CB2}"/>
          </ac:graphicFrameMkLst>
        </pc:graphicFrameChg>
      </pc:sldChg>
    </pc:docChg>
  </pc:docChgLst>
  <pc:docChgLst>
    <pc:chgData name="Adam Lewis" userId="aa23389a-c290-4298-92f7-768e82457318" providerId="ADAL" clId="{0601250D-D292-4058-BE55-413A85CE4A74}"/>
    <pc:docChg chg="undo custSel addSld delSld modSld sldOrd">
      <pc:chgData name="Adam Lewis" userId="aa23389a-c290-4298-92f7-768e82457318" providerId="ADAL" clId="{0601250D-D292-4058-BE55-413A85CE4A74}" dt="2022-12-01T22:08:11.137" v="4192" actId="729"/>
      <pc:docMkLst>
        <pc:docMk/>
      </pc:docMkLst>
      <pc:sldChg chg="addSp delSp modSp mod">
        <pc:chgData name="Adam Lewis" userId="aa23389a-c290-4298-92f7-768e82457318" providerId="ADAL" clId="{0601250D-D292-4058-BE55-413A85CE4A74}" dt="2022-11-27T19:05:04.573" v="1368" actId="478"/>
        <pc:sldMkLst>
          <pc:docMk/>
          <pc:sldMk cId="1186101221" sldId="256"/>
        </pc:sldMkLst>
        <pc:spChg chg="del mod">
          <ac:chgData name="Adam Lewis" userId="aa23389a-c290-4298-92f7-768e82457318" providerId="ADAL" clId="{0601250D-D292-4058-BE55-413A85CE4A74}" dt="2022-11-27T19:04:12.976" v="1356" actId="478"/>
          <ac:spMkLst>
            <pc:docMk/>
            <pc:sldMk cId="1186101221" sldId="256"/>
            <ac:spMk id="5" creationId="{709B88BF-EE71-6044-BD6B-00FBE001ECB9}"/>
          </ac:spMkLst>
        </pc:spChg>
        <pc:spChg chg="mod">
          <ac:chgData name="Adam Lewis" userId="aa23389a-c290-4298-92f7-768e82457318" providerId="ADAL" clId="{0601250D-D292-4058-BE55-413A85CE4A74}" dt="2022-11-27T17:47:52.070" v="714" actId="20577"/>
          <ac:spMkLst>
            <pc:docMk/>
            <pc:sldMk cId="1186101221" sldId="256"/>
            <ac:spMk id="13" creationId="{AF64D35E-84F3-401B-BBE2-A6488D230CB7}"/>
          </ac:spMkLst>
        </pc:spChg>
        <pc:picChg chg="del">
          <ac:chgData name="Adam Lewis" userId="aa23389a-c290-4298-92f7-768e82457318" providerId="ADAL" clId="{0601250D-D292-4058-BE55-413A85CE4A74}" dt="2022-11-27T19:04:42.157" v="1362" actId="478"/>
          <ac:picMkLst>
            <pc:docMk/>
            <pc:sldMk cId="1186101221" sldId="256"/>
            <ac:picMk id="3" creationId="{FB00F0BF-B40C-9771-C4DA-7CBE83F777DB}"/>
          </ac:picMkLst>
        </pc:picChg>
        <pc:picChg chg="add mod">
          <ac:chgData name="Adam Lewis" userId="aa23389a-c290-4298-92f7-768e82457318" providerId="ADAL" clId="{0601250D-D292-4058-BE55-413A85CE4A74}" dt="2022-11-27T19:04:47.351" v="1363" actId="1076"/>
          <ac:picMkLst>
            <pc:docMk/>
            <pc:sldMk cId="1186101221" sldId="256"/>
            <ac:picMk id="4" creationId="{41AF5936-A374-66B0-D227-2D3C15028694}"/>
          </ac:picMkLst>
        </pc:picChg>
        <pc:picChg chg="add del mod">
          <ac:chgData name="Adam Lewis" userId="aa23389a-c290-4298-92f7-768e82457318" providerId="ADAL" clId="{0601250D-D292-4058-BE55-413A85CE4A74}" dt="2022-11-27T19:05:04.573" v="1368" actId="478"/>
          <ac:picMkLst>
            <pc:docMk/>
            <pc:sldMk cId="1186101221" sldId="256"/>
            <ac:picMk id="6" creationId="{C9E05505-E3F1-43D4-085C-F1A7433AC7BC}"/>
          </ac:picMkLst>
        </pc:picChg>
      </pc:sldChg>
      <pc:sldChg chg="addSp modSp mod">
        <pc:chgData name="Adam Lewis" userId="aa23389a-c290-4298-92f7-768e82457318" providerId="ADAL" clId="{0601250D-D292-4058-BE55-413A85CE4A74}" dt="2022-11-30T16:15:33.490" v="2876" actId="20577"/>
        <pc:sldMkLst>
          <pc:docMk/>
          <pc:sldMk cId="3545168360" sldId="257"/>
        </pc:sldMkLst>
        <pc:spChg chg="mod">
          <ac:chgData name="Adam Lewis" userId="aa23389a-c290-4298-92f7-768e82457318" providerId="ADAL" clId="{0601250D-D292-4058-BE55-413A85CE4A74}" dt="2022-11-27T19:08:04.857" v="1395" actId="20577"/>
          <ac:spMkLst>
            <pc:docMk/>
            <pc:sldMk cId="3545168360" sldId="257"/>
            <ac:spMk id="18" creationId="{A78B6DBD-0FE6-403A-82E7-A059AB3495D8}"/>
          </ac:spMkLst>
        </pc:spChg>
        <pc:graphicFrameChg chg="mod modGraphic">
          <ac:chgData name="Adam Lewis" userId="aa23389a-c290-4298-92f7-768e82457318" providerId="ADAL" clId="{0601250D-D292-4058-BE55-413A85CE4A74}" dt="2022-11-30T16:15:33.490" v="2876" actId="20577"/>
          <ac:graphicFrameMkLst>
            <pc:docMk/>
            <pc:sldMk cId="3545168360" sldId="257"/>
            <ac:graphicFrameMk id="10" creationId="{ED73B0D7-174B-4B2D-8FFE-5B3B92009309}"/>
          </ac:graphicFrameMkLst>
        </pc:graphicFrameChg>
        <pc:picChg chg="add mod">
          <ac:chgData name="Adam Lewis" userId="aa23389a-c290-4298-92f7-768e82457318" providerId="ADAL" clId="{0601250D-D292-4058-BE55-413A85CE4A74}" dt="2022-11-27T17:49:05.831" v="726" actId="1038"/>
          <ac:picMkLst>
            <pc:docMk/>
            <pc:sldMk cId="3545168360" sldId="257"/>
            <ac:picMk id="2" creationId="{179BA515-2C4B-4F13-DD88-859732355697}"/>
          </ac:picMkLst>
        </pc:picChg>
      </pc:sldChg>
      <pc:sldChg chg="modSp mod">
        <pc:chgData name="Adam Lewis" userId="aa23389a-c290-4298-92f7-768e82457318" providerId="ADAL" clId="{0601250D-D292-4058-BE55-413A85CE4A74}" dt="2022-11-30T14:51:24.950" v="2062" actId="20577"/>
        <pc:sldMkLst>
          <pc:docMk/>
          <pc:sldMk cId="1231717145" sldId="258"/>
        </pc:sldMkLst>
        <pc:spChg chg="mod">
          <ac:chgData name="Adam Lewis" userId="aa23389a-c290-4298-92f7-768e82457318" providerId="ADAL" clId="{0601250D-D292-4058-BE55-413A85CE4A74}" dt="2022-11-30T14:51:24.950" v="2062" actId="20577"/>
          <ac:spMkLst>
            <pc:docMk/>
            <pc:sldMk cId="1231717145" sldId="258"/>
            <ac:spMk id="2" creationId="{36A6978F-A3E3-446E-ADBA-5FDF5BF5DD18}"/>
          </ac:spMkLst>
        </pc:spChg>
        <pc:graphicFrameChg chg="mod modGraphic">
          <ac:chgData name="Adam Lewis" userId="aa23389a-c290-4298-92f7-768e82457318" providerId="ADAL" clId="{0601250D-D292-4058-BE55-413A85CE4A74}" dt="2022-11-27T19:13:36.236" v="1483" actId="20577"/>
          <ac:graphicFrameMkLst>
            <pc:docMk/>
            <pc:sldMk cId="1231717145" sldId="258"/>
            <ac:graphicFrameMk id="3" creationId="{709D1D74-535D-45A3-96B1-DCDE8E6057AA}"/>
          </ac:graphicFrameMkLst>
        </pc:graphicFrameChg>
        <pc:graphicFrameChg chg="mod">
          <ac:chgData name="Adam Lewis" userId="aa23389a-c290-4298-92f7-768e82457318" providerId="ADAL" clId="{0601250D-D292-4058-BE55-413A85CE4A74}" dt="2022-11-27T19:10:23.577" v="1428" actId="1036"/>
          <ac:graphicFrameMkLst>
            <pc:docMk/>
            <pc:sldMk cId="1231717145" sldId="258"/>
            <ac:graphicFrameMk id="4" creationId="{18057672-0AD9-49AC-92AC-2DAEEF40ECD9}"/>
          </ac:graphicFrameMkLst>
        </pc:graphicFrameChg>
        <pc:graphicFrameChg chg="modGraphic">
          <ac:chgData name="Adam Lewis" userId="aa23389a-c290-4298-92f7-768e82457318" providerId="ADAL" clId="{0601250D-D292-4058-BE55-413A85CE4A74}" dt="2022-11-27T17:51:56.955" v="735" actId="20577"/>
          <ac:graphicFrameMkLst>
            <pc:docMk/>
            <pc:sldMk cId="1231717145" sldId="258"/>
            <ac:graphicFrameMk id="29" creationId="{4D4C315D-ADDC-4D8D-B2C9-421D6DC1C6AE}"/>
          </ac:graphicFrameMkLst>
        </pc:graphicFrameChg>
      </pc:sldChg>
      <pc:sldChg chg="modSp">
        <pc:chgData name="Adam Lewis" userId="aa23389a-c290-4298-92f7-768e82457318" providerId="ADAL" clId="{0601250D-D292-4058-BE55-413A85CE4A74}" dt="2022-11-27T19:09:06.488" v="1424"/>
        <pc:sldMkLst>
          <pc:docMk/>
          <pc:sldMk cId="1821510919" sldId="261"/>
        </pc:sldMkLst>
        <pc:graphicFrameChg chg="mod">
          <ac:chgData name="Adam Lewis" userId="aa23389a-c290-4298-92f7-768e82457318" providerId="ADAL" clId="{0601250D-D292-4058-BE55-413A85CE4A74}" dt="2022-11-27T19:09:06.488" v="1424"/>
          <ac:graphicFrameMkLst>
            <pc:docMk/>
            <pc:sldMk cId="1821510919" sldId="261"/>
            <ac:graphicFrameMk id="3" creationId="{709D1D74-535D-45A3-96B1-DCDE8E6057AA}"/>
          </ac:graphicFrameMkLst>
        </pc:graphicFrameChg>
      </pc:sldChg>
      <pc:sldChg chg="modSp mod">
        <pc:chgData name="Adam Lewis" userId="aa23389a-c290-4298-92f7-768e82457318" providerId="ADAL" clId="{0601250D-D292-4058-BE55-413A85CE4A74}" dt="2022-11-28T17:24:00.231" v="1779" actId="20577"/>
        <pc:sldMkLst>
          <pc:docMk/>
          <pc:sldMk cId="2781366146" sldId="264"/>
        </pc:sldMkLst>
        <pc:spChg chg="mod">
          <ac:chgData name="Adam Lewis" userId="aa23389a-c290-4298-92f7-768e82457318" providerId="ADAL" clId="{0601250D-D292-4058-BE55-413A85CE4A74}" dt="2022-11-28T17:24:00.231" v="1779" actId="20577"/>
          <ac:spMkLst>
            <pc:docMk/>
            <pc:sldMk cId="2781366146" sldId="264"/>
            <ac:spMk id="21" creationId="{D044C859-E75B-4428-A625-215FDED8CFF1}"/>
          </ac:spMkLst>
        </pc:spChg>
        <pc:graphicFrameChg chg="modGraphic">
          <ac:chgData name="Adam Lewis" userId="aa23389a-c290-4298-92f7-768e82457318" providerId="ADAL" clId="{0601250D-D292-4058-BE55-413A85CE4A74}" dt="2022-11-28T17:23:09.650" v="1769" actId="20577"/>
          <ac:graphicFrameMkLst>
            <pc:docMk/>
            <pc:sldMk cId="2781366146" sldId="264"/>
            <ac:graphicFrameMk id="3" creationId="{709D1D74-535D-45A3-96B1-DCDE8E6057AA}"/>
          </ac:graphicFrameMkLst>
        </pc:graphicFrameChg>
      </pc:sldChg>
      <pc:sldChg chg="modSp mod">
        <pc:chgData name="Adam Lewis" userId="aa23389a-c290-4298-92f7-768e82457318" providerId="ADAL" clId="{0601250D-D292-4058-BE55-413A85CE4A74}" dt="2022-11-28T21:48:15.176" v="2034" actId="20577"/>
        <pc:sldMkLst>
          <pc:docMk/>
          <pc:sldMk cId="1425433973" sldId="268"/>
        </pc:sldMkLst>
        <pc:spChg chg="mod">
          <ac:chgData name="Adam Lewis" userId="aa23389a-c290-4298-92f7-768e82457318" providerId="ADAL" clId="{0601250D-D292-4058-BE55-413A85CE4A74}" dt="2022-11-28T21:47:10.876" v="1921" actId="20577"/>
          <ac:spMkLst>
            <pc:docMk/>
            <pc:sldMk cId="1425433973" sldId="268"/>
            <ac:spMk id="17" creationId="{8D505ACB-A55C-47F4-9963-D54E7A16DC2F}"/>
          </ac:spMkLst>
        </pc:spChg>
        <pc:graphicFrameChg chg="mod modGraphic">
          <ac:chgData name="Adam Lewis" userId="aa23389a-c290-4298-92f7-768e82457318" providerId="ADAL" clId="{0601250D-D292-4058-BE55-413A85CE4A74}" dt="2022-11-28T17:27:08.911" v="1891" actId="20577"/>
          <ac:graphicFrameMkLst>
            <pc:docMk/>
            <pc:sldMk cId="1425433973" sldId="268"/>
            <ac:graphicFrameMk id="14" creationId="{D87E1FB1-CB2D-4B10-A8AA-03A2A1C2D133}"/>
          </ac:graphicFrameMkLst>
        </pc:graphicFrameChg>
        <pc:graphicFrameChg chg="modGraphic">
          <ac:chgData name="Adam Lewis" userId="aa23389a-c290-4298-92f7-768e82457318" providerId="ADAL" clId="{0601250D-D292-4058-BE55-413A85CE4A74}" dt="2022-11-28T21:48:15.176" v="2034" actId="20577"/>
          <ac:graphicFrameMkLst>
            <pc:docMk/>
            <pc:sldMk cId="1425433973" sldId="268"/>
            <ac:graphicFrameMk id="15" creationId="{9A13A610-7DAB-4650-9030-CB51003014ED}"/>
          </ac:graphicFrameMkLst>
        </pc:graphicFrameChg>
      </pc:sldChg>
      <pc:sldChg chg="modSp mod">
        <pc:chgData name="Adam Lewis" userId="aa23389a-c290-4298-92f7-768e82457318" providerId="ADAL" clId="{0601250D-D292-4058-BE55-413A85CE4A74}" dt="2022-11-30T17:35:45.849" v="2993" actId="20577"/>
        <pc:sldMkLst>
          <pc:docMk/>
          <pc:sldMk cId="3601094072" sldId="274"/>
        </pc:sldMkLst>
        <pc:graphicFrameChg chg="modGraphic">
          <ac:chgData name="Adam Lewis" userId="aa23389a-c290-4298-92f7-768e82457318" providerId="ADAL" clId="{0601250D-D292-4058-BE55-413A85CE4A74}" dt="2022-11-30T17:35:45.849" v="2993" actId="20577"/>
          <ac:graphicFrameMkLst>
            <pc:docMk/>
            <pc:sldMk cId="3601094072" sldId="274"/>
            <ac:graphicFrameMk id="2" creationId="{7D8DAFAB-5C9F-446E-B626-CBF5409EC655}"/>
          </ac:graphicFrameMkLst>
        </pc:graphicFrameChg>
        <pc:graphicFrameChg chg="modGraphic">
          <ac:chgData name="Adam Lewis" userId="aa23389a-c290-4298-92f7-768e82457318" providerId="ADAL" clId="{0601250D-D292-4058-BE55-413A85CE4A74}" dt="2022-11-27T17:45:19.369" v="687" actId="20577"/>
          <ac:graphicFrameMkLst>
            <pc:docMk/>
            <pc:sldMk cId="3601094072" sldId="274"/>
            <ac:graphicFrameMk id="11" creationId="{8B4AB9C5-5EEF-4B33-8A60-3FCE58F0EAA1}"/>
          </ac:graphicFrameMkLst>
        </pc:graphicFrameChg>
        <pc:graphicFrameChg chg="mod modGraphic">
          <ac:chgData name="Adam Lewis" userId="aa23389a-c290-4298-92f7-768e82457318" providerId="ADAL" clId="{0601250D-D292-4058-BE55-413A85CE4A74}" dt="2022-11-27T17:45:05.949" v="671" actId="1076"/>
          <ac:graphicFrameMkLst>
            <pc:docMk/>
            <pc:sldMk cId="3601094072" sldId="274"/>
            <ac:graphicFrameMk id="12" creationId="{36EBD268-BCA7-44EF-9FB5-7648316BC291}"/>
          </ac:graphicFrameMkLst>
        </pc:graphicFrameChg>
      </pc:sldChg>
      <pc:sldChg chg="addSp delSp modSp mod ord">
        <pc:chgData name="Adam Lewis" userId="aa23389a-c290-4298-92f7-768e82457318" providerId="ADAL" clId="{0601250D-D292-4058-BE55-413A85CE4A74}" dt="2022-11-30T21:43:55.449" v="4121"/>
        <pc:sldMkLst>
          <pc:docMk/>
          <pc:sldMk cId="3982399465" sldId="283"/>
        </pc:sldMkLst>
        <pc:spChg chg="add del">
          <ac:chgData name="Adam Lewis" userId="aa23389a-c290-4298-92f7-768e82457318" providerId="ADAL" clId="{0601250D-D292-4058-BE55-413A85CE4A74}" dt="2022-11-27T18:06:04.010" v="836" actId="478"/>
          <ac:spMkLst>
            <pc:docMk/>
            <pc:sldMk cId="3982399465" sldId="283"/>
            <ac:spMk id="5" creationId="{1C61D290-8D32-AA01-AD32-82A69A54E415}"/>
          </ac:spMkLst>
        </pc:spChg>
        <pc:spChg chg="mod">
          <ac:chgData name="Adam Lewis" userId="aa23389a-c290-4298-92f7-768e82457318" providerId="ADAL" clId="{0601250D-D292-4058-BE55-413A85CE4A74}" dt="2022-11-27T19:07:29.859" v="1393"/>
          <ac:spMkLst>
            <pc:docMk/>
            <pc:sldMk cId="3982399465" sldId="283"/>
            <ac:spMk id="16" creationId="{0EC13C83-B9A0-48ED-9D71-F520CAB8788E}"/>
          </ac:spMkLst>
        </pc:spChg>
        <pc:graphicFrameChg chg="del mod modGraphic">
          <ac:chgData name="Adam Lewis" userId="aa23389a-c290-4298-92f7-768e82457318" providerId="ADAL" clId="{0601250D-D292-4058-BE55-413A85CE4A74}" dt="2022-11-27T18:05:55.469" v="834" actId="478"/>
          <ac:graphicFrameMkLst>
            <pc:docMk/>
            <pc:sldMk cId="3982399465" sldId="283"/>
            <ac:graphicFrameMk id="3" creationId="{709D1D74-535D-45A3-96B1-DCDE8E6057AA}"/>
          </ac:graphicFrameMkLst>
        </pc:graphicFrameChg>
        <pc:graphicFrameChg chg="add mod modGraphic">
          <ac:chgData name="Adam Lewis" userId="aa23389a-c290-4298-92f7-768e82457318" providerId="ADAL" clId="{0601250D-D292-4058-BE55-413A85CE4A74}" dt="2022-11-30T21:43:54.128" v="4120"/>
          <ac:graphicFrameMkLst>
            <pc:docMk/>
            <pc:sldMk cId="3982399465" sldId="283"/>
            <ac:graphicFrameMk id="6" creationId="{7D64DFBD-6BD1-479E-12A5-6D831C5CB9EF}"/>
          </ac:graphicFrameMkLst>
        </pc:graphicFrameChg>
        <pc:graphicFrameChg chg="mod modGraphic">
          <ac:chgData name="Adam Lewis" userId="aa23389a-c290-4298-92f7-768e82457318" providerId="ADAL" clId="{0601250D-D292-4058-BE55-413A85CE4A74}" dt="2022-11-30T21:43:55.449" v="4121"/>
          <ac:graphicFrameMkLst>
            <pc:docMk/>
            <pc:sldMk cId="3982399465" sldId="283"/>
            <ac:graphicFrameMk id="18" creationId="{147DABAE-CE10-4E4A-B05C-2D96884F3D6F}"/>
          </ac:graphicFrameMkLst>
        </pc:graphicFrameChg>
      </pc:sldChg>
      <pc:sldChg chg="modSp mod">
        <pc:chgData name="Adam Lewis" userId="aa23389a-c290-4298-92f7-768e82457318" providerId="ADAL" clId="{0601250D-D292-4058-BE55-413A85CE4A74}" dt="2022-11-27T19:06:31.760" v="1390"/>
        <pc:sldMkLst>
          <pc:docMk/>
          <pc:sldMk cId="286715325" sldId="306"/>
        </pc:sldMkLst>
        <pc:graphicFrameChg chg="mod">
          <ac:chgData name="Adam Lewis" userId="aa23389a-c290-4298-92f7-768e82457318" providerId="ADAL" clId="{0601250D-D292-4058-BE55-413A85CE4A74}" dt="2022-11-27T19:06:31.760" v="1390"/>
          <ac:graphicFrameMkLst>
            <pc:docMk/>
            <pc:sldMk cId="286715325" sldId="306"/>
            <ac:graphicFrameMk id="3" creationId="{709D1D74-535D-45A3-96B1-DCDE8E6057AA}"/>
          </ac:graphicFrameMkLst>
        </pc:graphicFrameChg>
        <pc:graphicFrameChg chg="modGraphic">
          <ac:chgData name="Adam Lewis" userId="aa23389a-c290-4298-92f7-768e82457318" providerId="ADAL" clId="{0601250D-D292-4058-BE55-413A85CE4A74}" dt="2022-11-27T17:54:38.893" v="736" actId="207"/>
          <ac:graphicFrameMkLst>
            <pc:docMk/>
            <pc:sldMk cId="286715325" sldId="306"/>
            <ac:graphicFrameMk id="4" creationId="{46301342-2907-479F-99DE-C25831BA723F}"/>
          </ac:graphicFrameMkLst>
        </pc:graphicFrameChg>
      </pc:sldChg>
      <pc:sldChg chg="modSp mod ord">
        <pc:chgData name="Adam Lewis" userId="aa23389a-c290-4298-92f7-768e82457318" providerId="ADAL" clId="{0601250D-D292-4058-BE55-413A85CE4A74}" dt="2022-11-30T21:43:49.232" v="4119"/>
        <pc:sldMkLst>
          <pc:docMk/>
          <pc:sldMk cId="2980072933" sldId="321"/>
        </pc:sldMkLst>
        <pc:spChg chg="mod">
          <ac:chgData name="Adam Lewis" userId="aa23389a-c290-4298-92f7-768e82457318" providerId="ADAL" clId="{0601250D-D292-4058-BE55-413A85CE4A74}" dt="2022-11-27T19:07:44.707" v="1394"/>
          <ac:spMkLst>
            <pc:docMk/>
            <pc:sldMk cId="2980072933" sldId="321"/>
            <ac:spMk id="16" creationId="{0EC13C83-B9A0-48ED-9D71-F520CAB8788E}"/>
          </ac:spMkLst>
        </pc:spChg>
        <pc:graphicFrameChg chg="mod modGraphic">
          <ac:chgData name="Adam Lewis" userId="aa23389a-c290-4298-92f7-768e82457318" providerId="ADAL" clId="{0601250D-D292-4058-BE55-413A85CE4A74}" dt="2022-11-30T21:43:13.298" v="4118" actId="20577"/>
          <ac:graphicFrameMkLst>
            <pc:docMk/>
            <pc:sldMk cId="2980072933" sldId="321"/>
            <ac:graphicFrameMk id="19" creationId="{D2563020-5F4E-4395-9C49-9980214F5B7F}"/>
          </ac:graphicFrameMkLst>
        </pc:graphicFrameChg>
        <pc:graphicFrameChg chg="mod modGraphic">
          <ac:chgData name="Adam Lewis" userId="aa23389a-c290-4298-92f7-768e82457318" providerId="ADAL" clId="{0601250D-D292-4058-BE55-413A85CE4A74}" dt="2022-11-30T21:43:49.232" v="4119"/>
          <ac:graphicFrameMkLst>
            <pc:docMk/>
            <pc:sldMk cId="2980072933" sldId="321"/>
            <ac:graphicFrameMk id="20" creationId="{A59BD426-8AE4-41C6-907B-299CE2277742}"/>
          </ac:graphicFrameMkLst>
        </pc:graphicFrameChg>
      </pc:sldChg>
      <pc:sldChg chg="addSp delSp modSp add mod">
        <pc:chgData name="Adam Lewis" userId="aa23389a-c290-4298-92f7-768e82457318" providerId="ADAL" clId="{0601250D-D292-4058-BE55-413A85CE4A74}" dt="2022-11-30T21:47:04.211" v="4190" actId="1076"/>
        <pc:sldMkLst>
          <pc:docMk/>
          <pc:sldMk cId="1390427984" sldId="322"/>
        </pc:sldMkLst>
        <pc:spChg chg="del">
          <ac:chgData name="Adam Lewis" userId="aa23389a-c290-4298-92f7-768e82457318" providerId="ADAL" clId="{0601250D-D292-4058-BE55-413A85CE4A74}" dt="2022-11-18T19:12:18.010" v="53" actId="478"/>
          <ac:spMkLst>
            <pc:docMk/>
            <pc:sldMk cId="1390427984" sldId="322"/>
            <ac:spMk id="17" creationId="{8D505ACB-A55C-47F4-9963-D54E7A16DC2F}"/>
          </ac:spMkLst>
        </pc:spChg>
        <pc:spChg chg="mod">
          <ac:chgData name="Adam Lewis" userId="aa23389a-c290-4298-92f7-768e82457318" providerId="ADAL" clId="{0601250D-D292-4058-BE55-413A85CE4A74}" dt="2022-11-18T19:12:40.374" v="146" actId="122"/>
          <ac:spMkLst>
            <pc:docMk/>
            <pc:sldMk cId="1390427984" sldId="322"/>
            <ac:spMk id="20" creationId="{19EA9970-5F20-4B3B-AC2B-E8169ADE0CED}"/>
          </ac:spMkLst>
        </pc:spChg>
        <pc:graphicFrameChg chg="add mod modGraphic">
          <ac:chgData name="Adam Lewis" userId="aa23389a-c290-4298-92f7-768e82457318" providerId="ADAL" clId="{0601250D-D292-4058-BE55-413A85CE4A74}" dt="2022-11-18T19:22:58.764" v="381" actId="207"/>
          <ac:graphicFrameMkLst>
            <pc:docMk/>
            <pc:sldMk cId="1390427984" sldId="322"/>
            <ac:graphicFrameMk id="2" creationId="{3F656EE7-466C-31CB-A911-1CF6DCEC80BE}"/>
          </ac:graphicFrameMkLst>
        </pc:graphicFrameChg>
        <pc:graphicFrameChg chg="mod modGraphic">
          <ac:chgData name="Adam Lewis" userId="aa23389a-c290-4298-92f7-768e82457318" providerId="ADAL" clId="{0601250D-D292-4058-BE55-413A85CE4A74}" dt="2022-11-18T19:21:22.854" v="347" actId="20577"/>
          <ac:graphicFrameMkLst>
            <pc:docMk/>
            <pc:sldMk cId="1390427984" sldId="322"/>
            <ac:graphicFrameMk id="14" creationId="{D87E1FB1-CB2D-4B10-A8AA-03A2A1C2D133}"/>
          </ac:graphicFrameMkLst>
        </pc:graphicFrameChg>
        <pc:graphicFrameChg chg="del mod">
          <ac:chgData name="Adam Lewis" userId="aa23389a-c290-4298-92f7-768e82457318" providerId="ADAL" clId="{0601250D-D292-4058-BE55-413A85CE4A74}" dt="2022-11-18T19:21:43.033" v="348" actId="478"/>
          <ac:graphicFrameMkLst>
            <pc:docMk/>
            <pc:sldMk cId="1390427984" sldId="322"/>
            <ac:graphicFrameMk id="15" creationId="{9A13A610-7DAB-4650-9030-CB51003014ED}"/>
          </ac:graphicFrameMkLst>
        </pc:graphicFrameChg>
        <pc:picChg chg="add mod">
          <ac:chgData name="Adam Lewis" userId="aa23389a-c290-4298-92f7-768e82457318" providerId="ADAL" clId="{0601250D-D292-4058-BE55-413A85CE4A74}" dt="2022-11-30T21:47:04.211" v="4190" actId="1076"/>
          <ac:picMkLst>
            <pc:docMk/>
            <pc:sldMk cId="1390427984" sldId="322"/>
            <ac:picMk id="5" creationId="{CFE4E40E-A7F1-A0DF-E270-426BE5419AB5}"/>
          </ac:picMkLst>
        </pc:picChg>
        <pc:picChg chg="add mod">
          <ac:chgData name="Adam Lewis" userId="aa23389a-c290-4298-92f7-768e82457318" providerId="ADAL" clId="{0601250D-D292-4058-BE55-413A85CE4A74}" dt="2022-11-30T21:46:58.224" v="4189" actId="1076"/>
          <ac:picMkLst>
            <pc:docMk/>
            <pc:sldMk cId="1390427984" sldId="322"/>
            <ac:picMk id="7" creationId="{FAC1D2AA-9FBC-92B9-5B08-E7007469BC61}"/>
          </ac:picMkLst>
        </pc:picChg>
        <pc:picChg chg="del">
          <ac:chgData name="Adam Lewis" userId="aa23389a-c290-4298-92f7-768e82457318" providerId="ADAL" clId="{0601250D-D292-4058-BE55-413A85CE4A74}" dt="2022-11-18T19:12:16.139" v="52" actId="478"/>
          <ac:picMkLst>
            <pc:docMk/>
            <pc:sldMk cId="1390427984" sldId="322"/>
            <ac:picMk id="16" creationId="{930F2D98-5FB5-4753-9074-DCE3CC154F9B}"/>
          </ac:picMkLst>
        </pc:picChg>
      </pc:sldChg>
      <pc:sldChg chg="addSp delSp modSp add mod">
        <pc:chgData name="Adam Lewis" userId="aa23389a-c290-4298-92f7-768e82457318" providerId="ADAL" clId="{0601250D-D292-4058-BE55-413A85CE4A74}" dt="2022-11-18T19:26:19.287" v="605" actId="255"/>
        <pc:sldMkLst>
          <pc:docMk/>
          <pc:sldMk cId="1333322313" sldId="323"/>
        </pc:sldMkLst>
        <pc:spChg chg="mod">
          <ac:chgData name="Adam Lewis" userId="aa23389a-c290-4298-92f7-768e82457318" providerId="ADAL" clId="{0601250D-D292-4058-BE55-413A85CE4A74}" dt="2022-11-18T19:24:08.653" v="428" actId="20577"/>
          <ac:spMkLst>
            <pc:docMk/>
            <pc:sldMk cId="1333322313" sldId="323"/>
            <ac:spMk id="20" creationId="{19EA9970-5F20-4B3B-AC2B-E8169ADE0CED}"/>
          </ac:spMkLst>
        </pc:spChg>
        <pc:graphicFrameChg chg="del mod">
          <ac:chgData name="Adam Lewis" userId="aa23389a-c290-4298-92f7-768e82457318" providerId="ADAL" clId="{0601250D-D292-4058-BE55-413A85CE4A74}" dt="2022-11-18T19:25:28.958" v="573" actId="478"/>
          <ac:graphicFrameMkLst>
            <pc:docMk/>
            <pc:sldMk cId="1333322313" sldId="323"/>
            <ac:graphicFrameMk id="2" creationId="{3F656EE7-466C-31CB-A911-1CF6DCEC80BE}"/>
          </ac:graphicFrameMkLst>
        </pc:graphicFrameChg>
        <pc:graphicFrameChg chg="mod modGraphic">
          <ac:chgData name="Adam Lewis" userId="aa23389a-c290-4298-92f7-768e82457318" providerId="ADAL" clId="{0601250D-D292-4058-BE55-413A85CE4A74}" dt="2022-11-18T19:26:19.287" v="605" actId="255"/>
          <ac:graphicFrameMkLst>
            <pc:docMk/>
            <pc:sldMk cId="1333322313" sldId="323"/>
            <ac:graphicFrameMk id="14" creationId="{D87E1FB1-CB2D-4B10-A8AA-03A2A1C2D133}"/>
          </ac:graphicFrameMkLst>
        </pc:graphicFrameChg>
        <pc:picChg chg="add mod">
          <ac:chgData name="Adam Lewis" userId="aa23389a-c290-4298-92f7-768e82457318" providerId="ADAL" clId="{0601250D-D292-4058-BE55-413A85CE4A74}" dt="2022-11-18T19:25:52.858" v="604" actId="1076"/>
          <ac:picMkLst>
            <pc:docMk/>
            <pc:sldMk cId="1333322313" sldId="323"/>
            <ac:picMk id="1026" creationId="{E51D4424-1958-4442-8EE6-F6C02DB0181D}"/>
          </ac:picMkLst>
        </pc:picChg>
      </pc:sldChg>
      <pc:sldChg chg="addSp delSp modSp add mod ord modShow">
        <pc:chgData name="Adam Lewis" userId="aa23389a-c290-4298-92f7-768e82457318" providerId="ADAL" clId="{0601250D-D292-4058-BE55-413A85CE4A74}" dt="2022-12-01T18:00:13.707" v="4191" actId="729"/>
        <pc:sldMkLst>
          <pc:docMk/>
          <pc:sldMk cId="2391079377" sldId="324"/>
        </pc:sldMkLst>
        <pc:spChg chg="mod">
          <ac:chgData name="Adam Lewis" userId="aa23389a-c290-4298-92f7-768e82457318" providerId="ADAL" clId="{0601250D-D292-4058-BE55-413A85CE4A74}" dt="2022-11-18T19:31:42.769" v="635" actId="20577"/>
          <ac:spMkLst>
            <pc:docMk/>
            <pc:sldMk cId="2391079377" sldId="324"/>
            <ac:spMk id="20" creationId="{19EA9970-5F20-4B3B-AC2B-E8169ADE0CED}"/>
          </ac:spMkLst>
        </pc:spChg>
        <pc:graphicFrameChg chg="del mod">
          <ac:chgData name="Adam Lewis" userId="aa23389a-c290-4298-92f7-768e82457318" providerId="ADAL" clId="{0601250D-D292-4058-BE55-413A85CE4A74}" dt="2022-11-27T17:42:21.204" v="655" actId="478"/>
          <ac:graphicFrameMkLst>
            <pc:docMk/>
            <pc:sldMk cId="2391079377" sldId="324"/>
            <ac:graphicFrameMk id="14" creationId="{D87E1FB1-CB2D-4B10-A8AA-03A2A1C2D133}"/>
          </ac:graphicFrameMkLst>
        </pc:graphicFrameChg>
        <pc:picChg chg="add mod">
          <ac:chgData name="Adam Lewis" userId="aa23389a-c290-4298-92f7-768e82457318" providerId="ADAL" clId="{0601250D-D292-4058-BE55-413A85CE4A74}" dt="2022-11-27T17:42:59.221" v="659" actId="962"/>
          <ac:picMkLst>
            <pc:docMk/>
            <pc:sldMk cId="2391079377" sldId="324"/>
            <ac:picMk id="4" creationId="{DD7E144C-96AE-63A1-6DE6-45B7B6DD26BC}"/>
          </ac:picMkLst>
        </pc:picChg>
        <pc:picChg chg="add mod">
          <ac:chgData name="Adam Lewis" userId="aa23389a-c290-4298-92f7-768e82457318" providerId="ADAL" clId="{0601250D-D292-4058-BE55-413A85CE4A74}" dt="2022-11-27T18:17:08.197" v="1354" actId="1035"/>
          <ac:picMkLst>
            <pc:docMk/>
            <pc:sldMk cId="2391079377" sldId="324"/>
            <ac:picMk id="6" creationId="{6D379D3D-363C-07D3-6CD2-8095D895D544}"/>
          </ac:picMkLst>
        </pc:picChg>
        <pc:picChg chg="add mod">
          <ac:chgData name="Adam Lewis" userId="aa23389a-c290-4298-92f7-768e82457318" providerId="ADAL" clId="{0601250D-D292-4058-BE55-413A85CE4A74}" dt="2022-11-27T18:17:02.795" v="1324" actId="1035"/>
          <ac:picMkLst>
            <pc:docMk/>
            <pc:sldMk cId="2391079377" sldId="324"/>
            <ac:picMk id="8" creationId="{8ADB37D1-125A-321D-7022-B13C4BB8C2E2}"/>
          </ac:picMkLst>
        </pc:picChg>
        <pc:picChg chg="del">
          <ac:chgData name="Adam Lewis" userId="aa23389a-c290-4298-92f7-768e82457318" providerId="ADAL" clId="{0601250D-D292-4058-BE55-413A85CE4A74}" dt="2022-11-18T19:31:45.524" v="636" actId="478"/>
          <ac:picMkLst>
            <pc:docMk/>
            <pc:sldMk cId="2391079377" sldId="324"/>
            <ac:picMk id="1026" creationId="{E51D4424-1958-4442-8EE6-F6C02DB0181D}"/>
          </ac:picMkLst>
        </pc:picChg>
      </pc:sldChg>
      <pc:sldChg chg="new del">
        <pc:chgData name="Adam Lewis" userId="aa23389a-c290-4298-92f7-768e82457318" providerId="ADAL" clId="{0601250D-D292-4058-BE55-413A85CE4A74}" dt="2022-11-28T16:19:30.991" v="1485" actId="2696"/>
        <pc:sldMkLst>
          <pc:docMk/>
          <pc:sldMk cId="1958227201" sldId="325"/>
        </pc:sldMkLst>
      </pc:sldChg>
      <pc:sldChg chg="addSp delSp modSp new del mod">
        <pc:chgData name="Adam Lewis" userId="aa23389a-c290-4298-92f7-768e82457318" providerId="ADAL" clId="{0601250D-D292-4058-BE55-413A85CE4A74}" dt="2022-11-30T15:50:01.034" v="2748" actId="47"/>
        <pc:sldMkLst>
          <pc:docMk/>
          <pc:sldMk cId="2076547004" sldId="325"/>
        </pc:sldMkLst>
        <pc:spChg chg="del">
          <ac:chgData name="Adam Lewis" userId="aa23389a-c290-4298-92f7-768e82457318" providerId="ADAL" clId="{0601250D-D292-4058-BE55-413A85CE4A74}" dt="2022-11-28T16:19:46.920" v="1487" actId="478"/>
          <ac:spMkLst>
            <pc:docMk/>
            <pc:sldMk cId="2076547004" sldId="325"/>
            <ac:spMk id="2" creationId="{9A1205A5-65CF-8309-E913-CD47C3073F31}"/>
          </ac:spMkLst>
        </pc:spChg>
        <pc:spChg chg="del">
          <ac:chgData name="Adam Lewis" userId="aa23389a-c290-4298-92f7-768e82457318" providerId="ADAL" clId="{0601250D-D292-4058-BE55-413A85CE4A74}" dt="2022-11-28T16:19:48.395" v="1488" actId="478"/>
          <ac:spMkLst>
            <pc:docMk/>
            <pc:sldMk cId="2076547004" sldId="325"/>
            <ac:spMk id="3" creationId="{1907C1C1-1E6C-8659-78BD-0E3B9C07D62B}"/>
          </ac:spMkLst>
        </pc:spChg>
        <pc:spChg chg="del">
          <ac:chgData name="Adam Lewis" userId="aa23389a-c290-4298-92f7-768e82457318" providerId="ADAL" clId="{0601250D-D292-4058-BE55-413A85CE4A74}" dt="2022-11-28T16:20:34.876" v="1498" actId="478"/>
          <ac:spMkLst>
            <pc:docMk/>
            <pc:sldMk cId="2076547004" sldId="325"/>
            <ac:spMk id="4" creationId="{97693333-5706-FC50-AF0D-D354CD86285B}"/>
          </ac:spMkLst>
        </pc:spChg>
        <pc:spChg chg="add mod">
          <ac:chgData name="Adam Lewis" userId="aa23389a-c290-4298-92f7-768e82457318" providerId="ADAL" clId="{0601250D-D292-4058-BE55-413A85CE4A74}" dt="2022-11-28T16:19:55.708" v="1490" actId="14100"/>
          <ac:spMkLst>
            <pc:docMk/>
            <pc:sldMk cId="2076547004" sldId="325"/>
            <ac:spMk id="5" creationId="{05F79B54-1836-45F0-732E-0FC1168E9593}"/>
          </ac:spMkLst>
        </pc:spChg>
        <pc:spChg chg="add mod">
          <ac:chgData name="Adam Lewis" userId="aa23389a-c290-4298-92f7-768e82457318" providerId="ADAL" clId="{0601250D-D292-4058-BE55-413A85CE4A74}" dt="2022-11-28T16:23:51.936" v="1651" actId="20577"/>
          <ac:spMkLst>
            <pc:docMk/>
            <pc:sldMk cId="2076547004" sldId="325"/>
            <ac:spMk id="9" creationId="{7BBED6FE-4D37-2CCD-1469-FC4BEC380FBE}"/>
          </ac:spMkLst>
        </pc:spChg>
        <pc:spChg chg="mod">
          <ac:chgData name="Adam Lewis" userId="aa23389a-c290-4298-92f7-768e82457318" providerId="ADAL" clId="{0601250D-D292-4058-BE55-413A85CE4A74}" dt="2022-11-28T16:21:44.450" v="1564" actId="20577"/>
          <ac:spMkLst>
            <pc:docMk/>
            <pc:sldMk cId="2076547004" sldId="325"/>
            <ac:spMk id="12" creationId="{A68AB51B-A125-DF32-989C-EB795DC59B01}"/>
          </ac:spMkLst>
        </pc:spChg>
        <pc:grpChg chg="add del mod">
          <ac:chgData name="Adam Lewis" userId="aa23389a-c290-4298-92f7-768e82457318" providerId="ADAL" clId="{0601250D-D292-4058-BE55-413A85CE4A74}" dt="2022-11-28T16:23:44.157" v="1646" actId="1036"/>
          <ac:grpSpMkLst>
            <pc:docMk/>
            <pc:sldMk cId="2076547004" sldId="325"/>
            <ac:grpSpMk id="10" creationId="{A05A849E-00B2-382B-C839-E1E26EA2884A}"/>
          </ac:grpSpMkLst>
        </pc:grpChg>
        <pc:graphicFrameChg chg="add mod modGraphic">
          <ac:chgData name="Adam Lewis" userId="aa23389a-c290-4298-92f7-768e82457318" providerId="ADAL" clId="{0601250D-D292-4058-BE55-413A85CE4A74}" dt="2022-11-28T16:20:13.730" v="1493" actId="1076"/>
          <ac:graphicFrameMkLst>
            <pc:docMk/>
            <pc:sldMk cId="2076547004" sldId="325"/>
            <ac:graphicFrameMk id="6" creationId="{431D44D8-1466-966A-6767-FB3C011BBD07}"/>
          </ac:graphicFrameMkLst>
        </pc:graphicFrameChg>
        <pc:graphicFrameChg chg="add mod modGraphic">
          <ac:chgData name="Adam Lewis" userId="aa23389a-c290-4298-92f7-768e82457318" providerId="ADAL" clId="{0601250D-D292-4058-BE55-413A85CE4A74}" dt="2022-11-28T19:46:00.574" v="1909" actId="20577"/>
          <ac:graphicFrameMkLst>
            <pc:docMk/>
            <pc:sldMk cId="2076547004" sldId="325"/>
            <ac:graphicFrameMk id="7" creationId="{8DC892EA-C95F-A9C1-06A5-9CD481997DED}"/>
          </ac:graphicFrameMkLst>
        </pc:graphicFrameChg>
        <pc:picChg chg="add mod">
          <ac:chgData name="Adam Lewis" userId="aa23389a-c290-4298-92f7-768e82457318" providerId="ADAL" clId="{0601250D-D292-4058-BE55-413A85CE4A74}" dt="2022-11-28T16:23:30.994" v="1595" actId="1035"/>
          <ac:picMkLst>
            <pc:docMk/>
            <pc:sldMk cId="2076547004" sldId="325"/>
            <ac:picMk id="8" creationId="{3A5F129E-E84E-BFCE-EA26-447E6F50BA20}"/>
          </ac:picMkLst>
        </pc:picChg>
        <pc:picChg chg="mod">
          <ac:chgData name="Adam Lewis" userId="aa23389a-c290-4298-92f7-768e82457318" providerId="ADAL" clId="{0601250D-D292-4058-BE55-413A85CE4A74}" dt="2022-11-28T16:21:51.018" v="1565" actId="1076"/>
          <ac:picMkLst>
            <pc:docMk/>
            <pc:sldMk cId="2076547004" sldId="325"/>
            <ac:picMk id="11" creationId="{54F3CBDC-3141-0853-0313-C236071AC3D0}"/>
          </ac:picMkLst>
        </pc:picChg>
        <pc:picChg chg="add mod">
          <ac:chgData name="Adam Lewis" userId="aa23389a-c290-4298-92f7-768e82457318" providerId="ADAL" clId="{0601250D-D292-4058-BE55-413A85CE4A74}" dt="2022-11-28T16:24:53.280" v="1654" actId="1037"/>
          <ac:picMkLst>
            <pc:docMk/>
            <pc:sldMk cId="2076547004" sldId="325"/>
            <ac:picMk id="13" creationId="{F067E9D0-76E8-B1A3-B897-C0401FB0F5A8}"/>
          </ac:picMkLst>
        </pc:picChg>
        <pc:picChg chg="add mod">
          <ac:chgData name="Adam Lewis" userId="aa23389a-c290-4298-92f7-768e82457318" providerId="ADAL" clId="{0601250D-D292-4058-BE55-413A85CE4A74}" dt="2022-11-28T16:24:17.595" v="1652"/>
          <ac:picMkLst>
            <pc:docMk/>
            <pc:sldMk cId="2076547004" sldId="325"/>
            <ac:picMk id="14" creationId="{71E9C450-3B03-F868-7A91-2B6ED6D13896}"/>
          </ac:picMkLst>
        </pc:picChg>
        <pc:picChg chg="add mod">
          <ac:chgData name="Adam Lewis" userId="aa23389a-c290-4298-92f7-768e82457318" providerId="ADAL" clId="{0601250D-D292-4058-BE55-413A85CE4A74}" dt="2022-11-28T16:24:17.595" v="1652"/>
          <ac:picMkLst>
            <pc:docMk/>
            <pc:sldMk cId="2076547004" sldId="325"/>
            <ac:picMk id="15" creationId="{B9FE5386-D4F9-921E-7BE0-4F37D7AF0D30}"/>
          </ac:picMkLst>
        </pc:picChg>
      </pc:sldChg>
      <pc:sldChg chg="addSp delSp modSp add mod ord modShow">
        <pc:chgData name="Adam Lewis" userId="aa23389a-c290-4298-92f7-768e82457318" providerId="ADAL" clId="{0601250D-D292-4058-BE55-413A85CE4A74}" dt="2022-12-01T18:00:13.707" v="4191" actId="729"/>
        <pc:sldMkLst>
          <pc:docMk/>
          <pc:sldMk cId="327780097" sldId="326"/>
        </pc:sldMkLst>
        <pc:spChg chg="add del mod">
          <ac:chgData name="Adam Lewis" userId="aa23389a-c290-4298-92f7-768e82457318" providerId="ADAL" clId="{0601250D-D292-4058-BE55-413A85CE4A74}" dt="2022-11-30T14:53:59.622" v="2077" actId="478"/>
          <ac:spMkLst>
            <pc:docMk/>
            <pc:sldMk cId="327780097" sldId="326"/>
            <ac:spMk id="2" creationId="{CBB597EB-311C-909C-DC01-0DA8488655C9}"/>
          </ac:spMkLst>
        </pc:spChg>
        <pc:spChg chg="add mod">
          <ac:chgData name="Adam Lewis" userId="aa23389a-c290-4298-92f7-768e82457318" providerId="ADAL" clId="{0601250D-D292-4058-BE55-413A85CE4A74}" dt="2022-11-30T14:57:35.973" v="2079" actId="1076"/>
          <ac:spMkLst>
            <pc:docMk/>
            <pc:sldMk cId="327780097" sldId="326"/>
            <ac:spMk id="4" creationId="{CBB597EB-311C-909C-DC01-0DA8488655C9}"/>
          </ac:spMkLst>
        </pc:spChg>
        <pc:spChg chg="del mod">
          <ac:chgData name="Adam Lewis" userId="aa23389a-c290-4298-92f7-768e82457318" providerId="ADAL" clId="{0601250D-D292-4058-BE55-413A85CE4A74}" dt="2022-11-30T14:53:26.866" v="2074"/>
          <ac:spMkLst>
            <pc:docMk/>
            <pc:sldMk cId="327780097" sldId="326"/>
            <ac:spMk id="20" creationId="{19EA9970-5F20-4B3B-AC2B-E8169ADE0CED}"/>
          </ac:spMkLst>
        </pc:spChg>
        <pc:graphicFrameChg chg="mod modGraphic">
          <ac:chgData name="Adam Lewis" userId="aa23389a-c290-4298-92f7-768e82457318" providerId="ADAL" clId="{0601250D-D292-4058-BE55-413A85CE4A74}" dt="2022-11-30T14:58:52.599" v="2112" actId="122"/>
          <ac:graphicFrameMkLst>
            <pc:docMk/>
            <pc:sldMk cId="327780097" sldId="326"/>
            <ac:graphicFrameMk id="14" creationId="{D87E1FB1-CB2D-4B10-A8AA-03A2A1C2D133}"/>
          </ac:graphicFrameMkLst>
        </pc:graphicFrameChg>
        <pc:picChg chg="del">
          <ac:chgData name="Adam Lewis" userId="aa23389a-c290-4298-92f7-768e82457318" providerId="ADAL" clId="{0601250D-D292-4058-BE55-413A85CE4A74}" dt="2022-11-30T14:53:26.861" v="2072" actId="478"/>
          <ac:picMkLst>
            <pc:docMk/>
            <pc:sldMk cId="327780097" sldId="326"/>
            <ac:picMk id="1026" creationId="{E51D4424-1958-4442-8EE6-F6C02DB0181D}"/>
          </ac:picMkLst>
        </pc:picChg>
      </pc:sldChg>
      <pc:sldChg chg="addSp delSp modSp add mod modShow">
        <pc:chgData name="Adam Lewis" userId="aa23389a-c290-4298-92f7-768e82457318" providerId="ADAL" clId="{0601250D-D292-4058-BE55-413A85CE4A74}" dt="2022-12-01T18:00:13.707" v="4191" actId="729"/>
        <pc:sldMkLst>
          <pc:docMk/>
          <pc:sldMk cId="2428625147" sldId="327"/>
        </pc:sldMkLst>
        <pc:spChg chg="del">
          <ac:chgData name="Adam Lewis" userId="aa23389a-c290-4298-92f7-768e82457318" providerId="ADAL" clId="{0601250D-D292-4058-BE55-413A85CE4A74}" dt="2022-11-30T15:00:36.199" v="2114" actId="478"/>
          <ac:spMkLst>
            <pc:docMk/>
            <pc:sldMk cId="2428625147" sldId="327"/>
            <ac:spMk id="4" creationId="{CBB597EB-311C-909C-DC01-0DA8488655C9}"/>
          </ac:spMkLst>
        </pc:spChg>
        <pc:graphicFrameChg chg="add mod">
          <ac:chgData name="Adam Lewis" userId="aa23389a-c290-4298-92f7-768e82457318" providerId="ADAL" clId="{0601250D-D292-4058-BE55-413A85CE4A74}" dt="2022-11-30T15:05:53.849" v="2321" actId="1035"/>
          <ac:graphicFrameMkLst>
            <pc:docMk/>
            <pc:sldMk cId="2428625147" sldId="327"/>
            <ac:graphicFrameMk id="5" creationId="{3BDA5F6F-453D-676A-8FCE-0A3D510E4FFF}"/>
          </ac:graphicFrameMkLst>
        </pc:graphicFrameChg>
        <pc:graphicFrameChg chg="mod modGraphic">
          <ac:chgData name="Adam Lewis" userId="aa23389a-c290-4298-92f7-768e82457318" providerId="ADAL" clId="{0601250D-D292-4058-BE55-413A85CE4A74}" dt="2022-11-30T21:46:29.390" v="4182" actId="20577"/>
          <ac:graphicFrameMkLst>
            <pc:docMk/>
            <pc:sldMk cId="2428625147" sldId="327"/>
            <ac:graphicFrameMk id="14" creationId="{D87E1FB1-CB2D-4B10-A8AA-03A2A1C2D133}"/>
          </ac:graphicFrameMkLst>
        </pc:graphicFrameChg>
        <pc:picChg chg="add mod">
          <ac:chgData name="Adam Lewis" userId="aa23389a-c290-4298-92f7-768e82457318" providerId="ADAL" clId="{0601250D-D292-4058-BE55-413A85CE4A74}" dt="2022-11-30T15:05:42.411" v="2285" actId="1035"/>
          <ac:picMkLst>
            <pc:docMk/>
            <pc:sldMk cId="2428625147" sldId="327"/>
            <ac:picMk id="2" creationId="{1160AA68-438E-4BBF-9876-6E07F7476E53}"/>
          </ac:picMkLst>
        </pc:picChg>
      </pc:sldChg>
      <pc:sldChg chg="add del">
        <pc:chgData name="Adam Lewis" userId="aa23389a-c290-4298-92f7-768e82457318" providerId="ADAL" clId="{0601250D-D292-4058-BE55-413A85CE4A74}" dt="2022-11-30T15:11:50.541" v="2342" actId="2890"/>
        <pc:sldMkLst>
          <pc:docMk/>
          <pc:sldMk cId="2820489726" sldId="328"/>
        </pc:sldMkLst>
      </pc:sldChg>
      <pc:sldChg chg="addSp delSp modSp add mod modShow">
        <pc:chgData name="Adam Lewis" userId="aa23389a-c290-4298-92f7-768e82457318" providerId="ADAL" clId="{0601250D-D292-4058-BE55-413A85CE4A74}" dt="2022-12-01T18:00:13.707" v="4191" actId="729"/>
        <pc:sldMkLst>
          <pc:docMk/>
          <pc:sldMk cId="3104860049" sldId="328"/>
        </pc:sldMkLst>
        <pc:spChg chg="add mod">
          <ac:chgData name="Adam Lewis" userId="aa23389a-c290-4298-92f7-768e82457318" providerId="ADAL" clId="{0601250D-D292-4058-BE55-413A85CE4A74}" dt="2022-11-30T17:34:40.535" v="2915" actId="255"/>
          <ac:spMkLst>
            <pc:docMk/>
            <pc:sldMk cId="3104860049" sldId="328"/>
            <ac:spMk id="2" creationId="{254F80BE-CBEA-601D-8701-D87E5B5A7540}"/>
          </ac:spMkLst>
        </pc:spChg>
        <pc:spChg chg="del">
          <ac:chgData name="Adam Lewis" userId="aa23389a-c290-4298-92f7-768e82457318" providerId="ADAL" clId="{0601250D-D292-4058-BE55-413A85CE4A74}" dt="2022-11-30T15:41:30.964" v="2441" actId="478"/>
          <ac:spMkLst>
            <pc:docMk/>
            <pc:sldMk cId="3104860049" sldId="328"/>
            <ac:spMk id="17" creationId="{8D505ACB-A55C-47F4-9963-D54E7A16DC2F}"/>
          </ac:spMkLst>
        </pc:spChg>
        <pc:spChg chg="mod">
          <ac:chgData name="Adam Lewis" userId="aa23389a-c290-4298-92f7-768e82457318" providerId="ADAL" clId="{0601250D-D292-4058-BE55-413A85CE4A74}" dt="2022-11-30T15:40:23.155" v="2372" actId="122"/>
          <ac:spMkLst>
            <pc:docMk/>
            <pc:sldMk cId="3104860049" sldId="328"/>
            <ac:spMk id="20" creationId="{19EA9970-5F20-4B3B-AC2B-E8169ADE0CED}"/>
          </ac:spMkLst>
        </pc:spChg>
        <pc:graphicFrameChg chg="del modGraphic">
          <ac:chgData name="Adam Lewis" userId="aa23389a-c290-4298-92f7-768e82457318" providerId="ADAL" clId="{0601250D-D292-4058-BE55-413A85CE4A74}" dt="2022-11-30T15:40:52.637" v="2374" actId="478"/>
          <ac:graphicFrameMkLst>
            <pc:docMk/>
            <pc:sldMk cId="3104860049" sldId="328"/>
            <ac:graphicFrameMk id="14" creationId="{D87E1FB1-CB2D-4B10-A8AA-03A2A1C2D133}"/>
          </ac:graphicFrameMkLst>
        </pc:graphicFrameChg>
        <pc:graphicFrameChg chg="del mod modGraphic">
          <ac:chgData name="Adam Lewis" userId="aa23389a-c290-4298-92f7-768e82457318" providerId="ADAL" clId="{0601250D-D292-4058-BE55-413A85CE4A74}" dt="2022-11-30T15:42:13.050" v="2469" actId="478"/>
          <ac:graphicFrameMkLst>
            <pc:docMk/>
            <pc:sldMk cId="3104860049" sldId="328"/>
            <ac:graphicFrameMk id="15" creationId="{9A13A610-7DAB-4650-9030-CB51003014ED}"/>
          </ac:graphicFrameMkLst>
        </pc:graphicFrameChg>
        <pc:picChg chg="add mod">
          <ac:chgData name="Adam Lewis" userId="aa23389a-c290-4298-92f7-768e82457318" providerId="ADAL" clId="{0601250D-D292-4058-BE55-413A85CE4A74}" dt="2022-11-30T16:04:47.431" v="2749" actId="1038"/>
          <ac:picMkLst>
            <pc:docMk/>
            <pc:sldMk cId="3104860049" sldId="328"/>
            <ac:picMk id="4" creationId="{3F465FDF-BB73-9239-9141-81508442A9E1}"/>
          </ac:picMkLst>
        </pc:picChg>
        <pc:picChg chg="del">
          <ac:chgData name="Adam Lewis" userId="aa23389a-c290-4298-92f7-768e82457318" providerId="ADAL" clId="{0601250D-D292-4058-BE55-413A85CE4A74}" dt="2022-11-30T15:41:31.753" v="2442" actId="478"/>
          <ac:picMkLst>
            <pc:docMk/>
            <pc:sldMk cId="3104860049" sldId="328"/>
            <ac:picMk id="16" creationId="{930F2D98-5FB5-4753-9074-DCE3CC154F9B}"/>
          </ac:picMkLst>
        </pc:picChg>
      </pc:sldChg>
      <pc:sldChg chg="addSp delSp modSp add mod">
        <pc:chgData name="Adam Lewis" userId="aa23389a-c290-4298-92f7-768e82457318" providerId="ADAL" clId="{0601250D-D292-4058-BE55-413A85CE4A74}" dt="2022-11-30T20:52:23.916" v="4060" actId="14100"/>
        <pc:sldMkLst>
          <pc:docMk/>
          <pc:sldMk cId="285821260" sldId="329"/>
        </pc:sldMkLst>
        <pc:spChg chg="add mod">
          <ac:chgData name="Adam Lewis" userId="aa23389a-c290-4298-92f7-768e82457318" providerId="ADAL" clId="{0601250D-D292-4058-BE55-413A85CE4A74}" dt="2022-11-30T20:51:28.799" v="4055" actId="1035"/>
          <ac:spMkLst>
            <pc:docMk/>
            <pc:sldMk cId="285821260" sldId="329"/>
            <ac:spMk id="2" creationId="{ED3EBFB1-EDB4-9321-F868-0485A041D21E}"/>
          </ac:spMkLst>
        </pc:spChg>
        <pc:spChg chg="mod">
          <ac:chgData name="Adam Lewis" userId="aa23389a-c290-4298-92f7-768e82457318" providerId="ADAL" clId="{0601250D-D292-4058-BE55-413A85CE4A74}" dt="2022-11-30T15:44:43.067" v="2519" actId="20577"/>
          <ac:spMkLst>
            <pc:docMk/>
            <pc:sldMk cId="285821260" sldId="329"/>
            <ac:spMk id="5" creationId="{05F79B54-1836-45F0-732E-0FC1168E9593}"/>
          </ac:spMkLst>
        </pc:spChg>
        <pc:spChg chg="mod">
          <ac:chgData name="Adam Lewis" userId="aa23389a-c290-4298-92f7-768e82457318" providerId="ADAL" clId="{0601250D-D292-4058-BE55-413A85CE4A74}" dt="2022-11-30T15:44:35.849" v="2498" actId="1035"/>
          <ac:spMkLst>
            <pc:docMk/>
            <pc:sldMk cId="285821260" sldId="329"/>
            <ac:spMk id="9" creationId="{7BBED6FE-4D37-2CCD-1469-FC4BEC380FBE}"/>
          </ac:spMkLst>
        </pc:spChg>
        <pc:grpChg chg="mod">
          <ac:chgData name="Adam Lewis" userId="aa23389a-c290-4298-92f7-768e82457318" providerId="ADAL" clId="{0601250D-D292-4058-BE55-413A85CE4A74}" dt="2022-11-30T15:47:33.232" v="2659" actId="1035"/>
          <ac:grpSpMkLst>
            <pc:docMk/>
            <pc:sldMk cId="285821260" sldId="329"/>
            <ac:grpSpMk id="10" creationId="{A05A849E-00B2-382B-C839-E1E26EA2884A}"/>
          </ac:grpSpMkLst>
        </pc:grpChg>
        <pc:graphicFrameChg chg="mod modGraphic">
          <ac:chgData name="Adam Lewis" userId="aa23389a-c290-4298-92f7-768e82457318" providerId="ADAL" clId="{0601250D-D292-4058-BE55-413A85CE4A74}" dt="2022-11-30T18:01:16.848" v="4038" actId="14100"/>
          <ac:graphicFrameMkLst>
            <pc:docMk/>
            <pc:sldMk cId="285821260" sldId="329"/>
            <ac:graphicFrameMk id="7" creationId="{8DC892EA-C95F-A9C1-06A5-9CD481997DED}"/>
          </ac:graphicFrameMkLst>
        </pc:graphicFrameChg>
        <pc:graphicFrameChg chg="add mod modGraphic">
          <ac:chgData name="Adam Lewis" userId="aa23389a-c290-4298-92f7-768e82457318" providerId="ADAL" clId="{0601250D-D292-4058-BE55-413A85CE4A74}" dt="2022-11-30T18:01:07.863" v="4036" actId="14100"/>
          <ac:graphicFrameMkLst>
            <pc:docMk/>
            <pc:sldMk cId="285821260" sldId="329"/>
            <ac:graphicFrameMk id="16" creationId="{6195F221-A2E2-10AE-445A-C01D5F2FA1C4}"/>
          </ac:graphicFrameMkLst>
        </pc:graphicFrameChg>
        <pc:graphicFrameChg chg="add mod modGraphic">
          <ac:chgData name="Adam Lewis" userId="aa23389a-c290-4298-92f7-768e82457318" providerId="ADAL" clId="{0601250D-D292-4058-BE55-413A85CE4A74}" dt="2022-11-30T18:01:02.399" v="4035" actId="1035"/>
          <ac:graphicFrameMkLst>
            <pc:docMk/>
            <pc:sldMk cId="285821260" sldId="329"/>
            <ac:graphicFrameMk id="17" creationId="{6B1EE90E-06BB-363E-7ABD-A6E8FF4A650E}"/>
          </ac:graphicFrameMkLst>
        </pc:graphicFrameChg>
        <pc:picChg chg="add del mod">
          <ac:chgData name="Adam Lewis" userId="aa23389a-c290-4298-92f7-768e82457318" providerId="ADAL" clId="{0601250D-D292-4058-BE55-413A85CE4A74}" dt="2022-11-30T20:51:24.480" v="4042" actId="478"/>
          <ac:picMkLst>
            <pc:docMk/>
            <pc:sldMk cId="285821260" sldId="329"/>
            <ac:picMk id="4" creationId="{AD9916FC-2AE5-2133-39C6-C685777F1AD9}"/>
          </ac:picMkLst>
        </pc:picChg>
        <pc:picChg chg="mod">
          <ac:chgData name="Adam Lewis" userId="aa23389a-c290-4298-92f7-768e82457318" providerId="ADAL" clId="{0601250D-D292-4058-BE55-413A85CE4A74}" dt="2022-11-30T15:45:08.095" v="2647" actId="1036"/>
          <ac:picMkLst>
            <pc:docMk/>
            <pc:sldMk cId="285821260" sldId="329"/>
            <ac:picMk id="13" creationId="{F067E9D0-76E8-B1A3-B897-C0401FB0F5A8}"/>
          </ac:picMkLst>
        </pc:picChg>
        <pc:picChg chg="mod">
          <ac:chgData name="Adam Lewis" userId="aa23389a-c290-4298-92f7-768e82457318" providerId="ADAL" clId="{0601250D-D292-4058-BE55-413A85CE4A74}" dt="2022-11-30T15:44:52.656" v="2569" actId="1038"/>
          <ac:picMkLst>
            <pc:docMk/>
            <pc:sldMk cId="285821260" sldId="329"/>
            <ac:picMk id="14" creationId="{71E9C450-3B03-F868-7A91-2B6ED6D13896}"/>
          </ac:picMkLst>
        </pc:picChg>
        <pc:picChg chg="mod">
          <ac:chgData name="Adam Lewis" userId="aa23389a-c290-4298-92f7-768e82457318" providerId="ADAL" clId="{0601250D-D292-4058-BE55-413A85CE4A74}" dt="2022-11-30T15:44:57.832" v="2604" actId="1038"/>
          <ac:picMkLst>
            <pc:docMk/>
            <pc:sldMk cId="285821260" sldId="329"/>
            <ac:picMk id="15" creationId="{B9FE5386-D4F9-921E-7BE0-4F37D7AF0D30}"/>
          </ac:picMkLst>
        </pc:picChg>
        <pc:picChg chg="add mod">
          <ac:chgData name="Adam Lewis" userId="aa23389a-c290-4298-92f7-768e82457318" providerId="ADAL" clId="{0601250D-D292-4058-BE55-413A85CE4A74}" dt="2022-11-30T20:52:23.916" v="4060" actId="14100"/>
          <ac:picMkLst>
            <pc:docMk/>
            <pc:sldMk cId="285821260" sldId="329"/>
            <ac:picMk id="18" creationId="{74BBB9B0-DA73-77A4-798A-C18766329E55}"/>
          </ac:picMkLst>
        </pc:picChg>
      </pc:sldChg>
      <pc:sldChg chg="addSp delSp modSp add mod ord modShow">
        <pc:chgData name="Adam Lewis" userId="aa23389a-c290-4298-92f7-768e82457318" providerId="ADAL" clId="{0601250D-D292-4058-BE55-413A85CE4A74}" dt="2022-12-01T22:08:11.137" v="4192" actId="729"/>
        <pc:sldMkLst>
          <pc:docMk/>
          <pc:sldMk cId="2232396796" sldId="330"/>
        </pc:sldMkLst>
        <pc:spChg chg="mod">
          <ac:chgData name="Adam Lewis" userId="aa23389a-c290-4298-92f7-768e82457318" providerId="ADAL" clId="{0601250D-D292-4058-BE55-413A85CE4A74}" dt="2022-11-30T17:41:26.635" v="3140" actId="20577"/>
          <ac:spMkLst>
            <pc:docMk/>
            <pc:sldMk cId="2232396796" sldId="330"/>
            <ac:spMk id="20" creationId="{19EA9970-5F20-4B3B-AC2B-E8169ADE0CED}"/>
          </ac:spMkLst>
        </pc:spChg>
        <pc:graphicFrameChg chg="add mod modGraphic">
          <ac:chgData name="Adam Lewis" userId="aa23389a-c290-4298-92f7-768e82457318" providerId="ADAL" clId="{0601250D-D292-4058-BE55-413A85CE4A74}" dt="2022-11-30T18:25:01.432" v="4041"/>
          <ac:graphicFrameMkLst>
            <pc:docMk/>
            <pc:sldMk cId="2232396796" sldId="330"/>
            <ac:graphicFrameMk id="2" creationId="{DA84CB1A-4AFB-59B1-5642-81CEBF227009}"/>
          </ac:graphicFrameMkLst>
        </pc:graphicFrameChg>
        <pc:graphicFrameChg chg="mod modGraphic">
          <ac:chgData name="Adam Lewis" userId="aa23389a-c290-4298-92f7-768e82457318" providerId="ADAL" clId="{0601250D-D292-4058-BE55-413A85CE4A74}" dt="2022-11-30T18:24:52.607" v="4040"/>
          <ac:graphicFrameMkLst>
            <pc:docMk/>
            <pc:sldMk cId="2232396796" sldId="330"/>
            <ac:graphicFrameMk id="14" creationId="{D87E1FB1-CB2D-4B10-A8AA-03A2A1C2D133}"/>
          </ac:graphicFrameMkLst>
        </pc:graphicFrameChg>
        <pc:picChg chg="del">
          <ac:chgData name="Adam Lewis" userId="aa23389a-c290-4298-92f7-768e82457318" providerId="ADAL" clId="{0601250D-D292-4058-BE55-413A85CE4A74}" dt="2022-11-30T17:41:05.282" v="3021" actId="478"/>
          <ac:picMkLst>
            <pc:docMk/>
            <pc:sldMk cId="2232396796" sldId="330"/>
            <ac:picMk id="1026" creationId="{E51D4424-1958-4442-8EE6-F6C02DB0181D}"/>
          </ac:picMkLst>
        </pc:picChg>
      </pc:sldChg>
    </pc:docChg>
  </pc:docChgLst>
  <pc:docChgLst>
    <pc:chgData name="Craig Lewis" userId="S::craig.lewis@ententetpa.com::855f77d6-619c-480b-99a6-e2ec195699bb" providerId="AD" clId="Web-{6F5E6061-DAD7-1848-7229-2EC20B4CB78F}"/>
    <pc:docChg chg="modSld">
      <pc:chgData name="Craig Lewis" userId="S::craig.lewis@ententetpa.com::855f77d6-619c-480b-99a6-e2ec195699bb" providerId="AD" clId="Web-{6F5E6061-DAD7-1848-7229-2EC20B4CB78F}" dt="2023-11-20T22:10:28.763" v="4" actId="14100"/>
      <pc:docMkLst>
        <pc:docMk/>
      </pc:docMkLst>
      <pc:sldChg chg="modSp">
        <pc:chgData name="Craig Lewis" userId="S::craig.lewis@ententetpa.com::855f77d6-619c-480b-99a6-e2ec195699bb" providerId="AD" clId="Web-{6F5E6061-DAD7-1848-7229-2EC20B4CB78F}" dt="2023-11-20T22:10:28.763" v="4" actId="14100"/>
        <pc:sldMkLst>
          <pc:docMk/>
          <pc:sldMk cId="2428625147" sldId="327"/>
        </pc:sldMkLst>
        <pc:graphicFrameChg chg="mod">
          <ac:chgData name="Craig Lewis" userId="S::craig.lewis@ententetpa.com::855f77d6-619c-480b-99a6-e2ec195699bb" providerId="AD" clId="Web-{6F5E6061-DAD7-1848-7229-2EC20B4CB78F}" dt="2023-11-20T22:10:28.763" v="4" actId="14100"/>
          <ac:graphicFrameMkLst>
            <pc:docMk/>
            <pc:sldMk cId="2428625147" sldId="327"/>
            <ac:graphicFrameMk id="5" creationId="{3BDA5F6F-453D-676A-8FCE-0A3D510E4FFF}"/>
          </ac:graphicFrameMkLst>
        </pc:graphicFrameChg>
      </pc:sldChg>
      <pc:sldChg chg="modSp">
        <pc:chgData name="Craig Lewis" userId="S::craig.lewis@ententetpa.com::855f77d6-619c-480b-99a6-e2ec195699bb" providerId="AD" clId="Web-{6F5E6061-DAD7-1848-7229-2EC20B4CB78F}" dt="2023-11-20T22:09:33.824" v="3" actId="20577"/>
        <pc:sldMkLst>
          <pc:docMk/>
          <pc:sldMk cId="2212543421" sldId="332"/>
        </pc:sldMkLst>
        <pc:spChg chg="mod">
          <ac:chgData name="Craig Lewis" userId="S::craig.lewis@ententetpa.com::855f77d6-619c-480b-99a6-e2ec195699bb" providerId="AD" clId="Web-{6F5E6061-DAD7-1848-7229-2EC20B4CB78F}" dt="2023-11-20T22:09:33.824" v="3" actId="20577"/>
          <ac:spMkLst>
            <pc:docMk/>
            <pc:sldMk cId="2212543421" sldId="332"/>
            <ac:spMk id="20" creationId="{19EA9970-5F20-4B3B-AC2B-E8169ADE0CED}"/>
          </ac:spMkLst>
        </pc:spChg>
      </pc:sldChg>
    </pc:docChg>
  </pc:docChgLst>
  <pc:docChgLst>
    <pc:chgData name="Adam Lewis" userId="aa23389a-c290-4298-92f7-768e82457318" providerId="ADAL" clId="{A24C899B-BE13-4CFB-BB64-2A648726E6D2}"/>
    <pc:docChg chg="custSel modSld">
      <pc:chgData name="Adam Lewis" userId="aa23389a-c290-4298-92f7-768e82457318" providerId="ADAL" clId="{A24C899B-BE13-4CFB-BB64-2A648726E6D2}" dt="2024-12-09T15:38:42.427" v="50" actId="478"/>
      <pc:docMkLst>
        <pc:docMk/>
      </pc:docMkLst>
      <pc:sldChg chg="modSp mod">
        <pc:chgData name="Adam Lewis" userId="aa23389a-c290-4298-92f7-768e82457318" providerId="ADAL" clId="{A24C899B-BE13-4CFB-BB64-2A648726E6D2}" dt="2024-12-09T15:35:02.627" v="5" actId="20577"/>
        <pc:sldMkLst>
          <pc:docMk/>
          <pc:sldMk cId="1186101221" sldId="256"/>
        </pc:sldMkLst>
        <pc:spChg chg="mod">
          <ac:chgData name="Adam Lewis" userId="aa23389a-c290-4298-92f7-768e82457318" providerId="ADAL" clId="{A24C899B-BE13-4CFB-BB64-2A648726E6D2}" dt="2024-12-09T15:35:02.627" v="5" actId="20577"/>
          <ac:spMkLst>
            <pc:docMk/>
            <pc:sldMk cId="1186101221" sldId="256"/>
            <ac:spMk id="13" creationId="{AF64D35E-84F3-401B-BBE2-A6488D230CB7}"/>
          </ac:spMkLst>
        </pc:spChg>
      </pc:sldChg>
      <pc:sldChg chg="modSp mod">
        <pc:chgData name="Adam Lewis" userId="aa23389a-c290-4298-92f7-768e82457318" providerId="ADAL" clId="{A24C899B-BE13-4CFB-BB64-2A648726E6D2}" dt="2024-12-09T15:35:16.179" v="20" actId="20577"/>
        <pc:sldMkLst>
          <pc:docMk/>
          <pc:sldMk cId="3545168360" sldId="257"/>
        </pc:sldMkLst>
        <pc:spChg chg="mod">
          <ac:chgData name="Adam Lewis" userId="aa23389a-c290-4298-92f7-768e82457318" providerId="ADAL" clId="{A24C899B-BE13-4CFB-BB64-2A648726E6D2}" dt="2024-12-09T15:35:07.161" v="7" actId="20577"/>
          <ac:spMkLst>
            <pc:docMk/>
            <pc:sldMk cId="3545168360" sldId="257"/>
            <ac:spMk id="7" creationId="{F72D73F7-10E5-4E5E-BD07-90DF72170105}"/>
          </ac:spMkLst>
        </pc:spChg>
        <pc:spChg chg="mod">
          <ac:chgData name="Adam Lewis" userId="aa23389a-c290-4298-92f7-768e82457318" providerId="ADAL" clId="{A24C899B-BE13-4CFB-BB64-2A648726E6D2}" dt="2024-12-09T15:35:16.179" v="20" actId="20577"/>
          <ac:spMkLst>
            <pc:docMk/>
            <pc:sldMk cId="3545168360" sldId="257"/>
            <ac:spMk id="18" creationId="{A78B6DBD-0FE6-403A-82E7-A059AB3495D8}"/>
          </ac:spMkLst>
        </pc:spChg>
      </pc:sldChg>
      <pc:sldChg chg="modSp mod">
        <pc:chgData name="Adam Lewis" userId="aa23389a-c290-4298-92f7-768e82457318" providerId="ADAL" clId="{A24C899B-BE13-4CFB-BB64-2A648726E6D2}" dt="2024-12-09T15:35:41.010" v="40" actId="20577"/>
        <pc:sldMkLst>
          <pc:docMk/>
          <pc:sldMk cId="1231717145" sldId="258"/>
        </pc:sldMkLst>
        <pc:spChg chg="mod">
          <ac:chgData name="Adam Lewis" userId="aa23389a-c290-4298-92f7-768e82457318" providerId="ADAL" clId="{A24C899B-BE13-4CFB-BB64-2A648726E6D2}" dt="2024-12-09T15:35:41.010" v="40" actId="20577"/>
          <ac:spMkLst>
            <pc:docMk/>
            <pc:sldMk cId="1231717145" sldId="258"/>
            <ac:spMk id="2" creationId="{36A6978F-A3E3-446E-ADBA-5FDF5BF5DD18}"/>
          </ac:spMkLst>
        </pc:spChg>
      </pc:sldChg>
      <pc:sldChg chg="modSp mod">
        <pc:chgData name="Adam Lewis" userId="aa23389a-c290-4298-92f7-768e82457318" providerId="ADAL" clId="{A24C899B-BE13-4CFB-BB64-2A648726E6D2}" dt="2024-12-09T15:38:15.047" v="48" actId="20577"/>
        <pc:sldMkLst>
          <pc:docMk/>
          <pc:sldMk cId="285821260" sldId="329"/>
        </pc:sldMkLst>
        <pc:graphicFrameChg chg="modGraphic">
          <ac:chgData name="Adam Lewis" userId="aa23389a-c290-4298-92f7-768e82457318" providerId="ADAL" clId="{A24C899B-BE13-4CFB-BB64-2A648726E6D2}" dt="2024-12-09T15:36:31.686" v="46" actId="20577"/>
          <ac:graphicFrameMkLst>
            <pc:docMk/>
            <pc:sldMk cId="285821260" sldId="329"/>
            <ac:graphicFrameMk id="7" creationId="{8DC892EA-C95F-A9C1-06A5-9CD481997DED}"/>
          </ac:graphicFrameMkLst>
        </pc:graphicFrameChg>
        <pc:graphicFrameChg chg="modGraphic">
          <ac:chgData name="Adam Lewis" userId="aa23389a-c290-4298-92f7-768e82457318" providerId="ADAL" clId="{A24C899B-BE13-4CFB-BB64-2A648726E6D2}" dt="2024-12-09T15:38:15.047" v="48" actId="20577"/>
          <ac:graphicFrameMkLst>
            <pc:docMk/>
            <pc:sldMk cId="285821260" sldId="329"/>
            <ac:graphicFrameMk id="16" creationId="{6195F221-A2E2-10AE-445A-C01D5F2FA1C4}"/>
          </ac:graphicFrameMkLst>
        </pc:graphicFrameChg>
      </pc:sldChg>
      <pc:sldChg chg="delSp mod">
        <pc:chgData name="Adam Lewis" userId="aa23389a-c290-4298-92f7-768e82457318" providerId="ADAL" clId="{A24C899B-BE13-4CFB-BB64-2A648726E6D2}" dt="2024-12-09T15:38:40.663" v="49" actId="478"/>
        <pc:sldMkLst>
          <pc:docMk/>
          <pc:sldMk cId="2967359571" sldId="333"/>
        </pc:sldMkLst>
        <pc:picChg chg="del">
          <ac:chgData name="Adam Lewis" userId="aa23389a-c290-4298-92f7-768e82457318" providerId="ADAL" clId="{A24C899B-BE13-4CFB-BB64-2A648726E6D2}" dt="2024-12-09T15:38:40.663" v="49" actId="478"/>
          <ac:picMkLst>
            <pc:docMk/>
            <pc:sldMk cId="2967359571" sldId="333"/>
            <ac:picMk id="4" creationId="{06D8278F-888B-1ACA-CB49-C4663A4C08E3}"/>
          </ac:picMkLst>
        </pc:picChg>
      </pc:sldChg>
      <pc:sldChg chg="delSp mod">
        <pc:chgData name="Adam Lewis" userId="aa23389a-c290-4298-92f7-768e82457318" providerId="ADAL" clId="{A24C899B-BE13-4CFB-BB64-2A648726E6D2}" dt="2024-12-09T15:38:42.427" v="50" actId="478"/>
        <pc:sldMkLst>
          <pc:docMk/>
          <pc:sldMk cId="1383151437" sldId="334"/>
        </pc:sldMkLst>
        <pc:picChg chg="del">
          <ac:chgData name="Adam Lewis" userId="aa23389a-c290-4298-92f7-768e82457318" providerId="ADAL" clId="{A24C899B-BE13-4CFB-BB64-2A648726E6D2}" dt="2024-12-09T15:38:42.427" v="50" actId="478"/>
          <ac:picMkLst>
            <pc:docMk/>
            <pc:sldMk cId="1383151437" sldId="334"/>
            <ac:picMk id="6" creationId="{2DFF817E-A892-2544-F87B-DBC92D2D9C7B}"/>
          </ac:picMkLst>
        </pc:picChg>
      </pc:sldChg>
    </pc:docChg>
  </pc:docChgLst>
  <pc:docChgLst>
    <pc:chgData name="Craig Lewis" userId="S::craig.lewis@ententetpa.com::855f77d6-619c-480b-99a6-e2ec195699bb" providerId="AD" clId="Web-{AB5D1C60-770B-6EE8-9206-BAF7B3B316A1}"/>
    <pc:docChg chg="modSld">
      <pc:chgData name="Craig Lewis" userId="S::craig.lewis@ententetpa.com::855f77d6-619c-480b-99a6-e2ec195699bb" providerId="AD" clId="Web-{AB5D1C60-770B-6EE8-9206-BAF7B3B316A1}" dt="2023-11-20T22:01:03.403" v="109"/>
      <pc:docMkLst>
        <pc:docMk/>
      </pc:docMkLst>
      <pc:sldChg chg="modSp">
        <pc:chgData name="Craig Lewis" userId="S::craig.lewis@ententetpa.com::855f77d6-619c-480b-99a6-e2ec195699bb" providerId="AD" clId="Web-{AB5D1C60-770B-6EE8-9206-BAF7B3B316A1}" dt="2023-11-20T21:54:11.437" v="23" actId="20577"/>
        <pc:sldMkLst>
          <pc:docMk/>
          <pc:sldMk cId="3545168360" sldId="257"/>
        </pc:sldMkLst>
        <pc:spChg chg="mod">
          <ac:chgData name="Craig Lewis" userId="S::craig.lewis@ententetpa.com::855f77d6-619c-480b-99a6-e2ec195699bb" providerId="AD" clId="Web-{AB5D1C60-770B-6EE8-9206-BAF7B3B316A1}" dt="2023-11-20T21:54:11.437" v="23" actId="20577"/>
          <ac:spMkLst>
            <pc:docMk/>
            <pc:sldMk cId="3545168360" sldId="257"/>
            <ac:spMk id="18" creationId="{A78B6DBD-0FE6-403A-82E7-A059AB3495D8}"/>
          </ac:spMkLst>
        </pc:spChg>
      </pc:sldChg>
      <pc:sldChg chg="modSp">
        <pc:chgData name="Craig Lewis" userId="S::craig.lewis@ententetpa.com::855f77d6-619c-480b-99a6-e2ec195699bb" providerId="AD" clId="Web-{AB5D1C60-770B-6EE8-9206-BAF7B3B316A1}" dt="2023-11-20T21:55:04.097" v="29"/>
        <pc:sldMkLst>
          <pc:docMk/>
          <pc:sldMk cId="1231717145" sldId="258"/>
        </pc:sldMkLst>
        <pc:graphicFrameChg chg="mod modGraphic">
          <ac:chgData name="Craig Lewis" userId="S::craig.lewis@ententetpa.com::855f77d6-619c-480b-99a6-e2ec195699bb" providerId="AD" clId="Web-{AB5D1C60-770B-6EE8-9206-BAF7B3B316A1}" dt="2023-11-20T21:55:04.097" v="29"/>
          <ac:graphicFrameMkLst>
            <pc:docMk/>
            <pc:sldMk cId="1231717145" sldId="258"/>
            <ac:graphicFrameMk id="3" creationId="{709D1D74-535D-45A3-96B1-DCDE8E6057AA}"/>
          </ac:graphicFrameMkLst>
        </pc:graphicFrameChg>
      </pc:sldChg>
      <pc:sldChg chg="modSp">
        <pc:chgData name="Craig Lewis" userId="S::craig.lewis@ententetpa.com::855f77d6-619c-480b-99a6-e2ec195699bb" providerId="AD" clId="Web-{AB5D1C60-770B-6EE8-9206-BAF7B3B316A1}" dt="2023-11-20T21:57:26.873" v="57" actId="1076"/>
        <pc:sldMkLst>
          <pc:docMk/>
          <pc:sldMk cId="1821510919" sldId="261"/>
        </pc:sldMkLst>
        <pc:graphicFrameChg chg="mod modGraphic">
          <ac:chgData name="Craig Lewis" userId="S::craig.lewis@ententetpa.com::855f77d6-619c-480b-99a6-e2ec195699bb" providerId="AD" clId="Web-{AB5D1C60-770B-6EE8-9206-BAF7B3B316A1}" dt="2023-11-20T21:57:17.497" v="55"/>
          <ac:graphicFrameMkLst>
            <pc:docMk/>
            <pc:sldMk cId="1821510919" sldId="261"/>
            <ac:graphicFrameMk id="3" creationId="{709D1D74-535D-45A3-96B1-DCDE8E6057AA}"/>
          </ac:graphicFrameMkLst>
        </pc:graphicFrameChg>
        <pc:graphicFrameChg chg="mod modGraphic">
          <ac:chgData name="Craig Lewis" userId="S::craig.lewis@ententetpa.com::855f77d6-619c-480b-99a6-e2ec195699bb" providerId="AD" clId="Web-{AB5D1C60-770B-6EE8-9206-BAF7B3B316A1}" dt="2023-11-20T21:57:26.873" v="57" actId="1076"/>
          <ac:graphicFrameMkLst>
            <pc:docMk/>
            <pc:sldMk cId="1821510919" sldId="261"/>
            <ac:graphicFrameMk id="4" creationId="{46301342-2907-479F-99DE-C25831BA723F}"/>
          </ac:graphicFrameMkLst>
        </pc:graphicFrameChg>
      </pc:sldChg>
      <pc:sldChg chg="modSp">
        <pc:chgData name="Craig Lewis" userId="S::craig.lewis@ententetpa.com::855f77d6-619c-480b-99a6-e2ec195699bb" providerId="AD" clId="Web-{AB5D1C60-770B-6EE8-9206-BAF7B3B316A1}" dt="2023-11-20T22:01:03.403" v="109"/>
        <pc:sldMkLst>
          <pc:docMk/>
          <pc:sldMk cId="286715325" sldId="306"/>
        </pc:sldMkLst>
        <pc:graphicFrameChg chg="mod modGraphic">
          <ac:chgData name="Craig Lewis" userId="S::craig.lewis@ententetpa.com::855f77d6-619c-480b-99a6-e2ec195699bb" providerId="AD" clId="Web-{AB5D1C60-770B-6EE8-9206-BAF7B3B316A1}" dt="2023-11-20T21:56:50.323" v="53"/>
          <ac:graphicFrameMkLst>
            <pc:docMk/>
            <pc:sldMk cId="286715325" sldId="306"/>
            <ac:graphicFrameMk id="3" creationId="{709D1D74-535D-45A3-96B1-DCDE8E6057AA}"/>
          </ac:graphicFrameMkLst>
        </pc:graphicFrameChg>
        <pc:graphicFrameChg chg="mod modGraphic">
          <ac:chgData name="Craig Lewis" userId="S::craig.lewis@ententetpa.com::855f77d6-619c-480b-99a6-e2ec195699bb" providerId="AD" clId="Web-{AB5D1C60-770B-6EE8-9206-BAF7B3B316A1}" dt="2023-11-20T22:01:03.403" v="109"/>
          <ac:graphicFrameMkLst>
            <pc:docMk/>
            <pc:sldMk cId="286715325" sldId="306"/>
            <ac:graphicFrameMk id="4" creationId="{46301342-2907-479F-99DE-C25831BA723F}"/>
          </ac:graphicFrameMkLst>
        </pc:graphicFrameChg>
      </pc:sldChg>
      <pc:sldChg chg="modSp">
        <pc:chgData name="Craig Lewis" userId="S::craig.lewis@ententetpa.com::855f77d6-619c-480b-99a6-e2ec195699bb" providerId="AD" clId="Web-{AB5D1C60-770B-6EE8-9206-BAF7B3B316A1}" dt="2023-11-20T21:58:14.548" v="59"/>
        <pc:sldMkLst>
          <pc:docMk/>
          <pc:sldMk cId="2841316101" sldId="331"/>
        </pc:sldMkLst>
        <pc:graphicFrameChg chg="mod modGraphic">
          <ac:chgData name="Craig Lewis" userId="S::craig.lewis@ententetpa.com::855f77d6-619c-480b-99a6-e2ec195699bb" providerId="AD" clId="Web-{AB5D1C60-770B-6EE8-9206-BAF7B3B316A1}" dt="2023-11-20T21:58:14.548" v="59"/>
          <ac:graphicFrameMkLst>
            <pc:docMk/>
            <pc:sldMk cId="2841316101" sldId="331"/>
            <ac:graphicFrameMk id="4" creationId="{A3A4A0A2-651C-7492-20FD-A604248C56E1}"/>
          </ac:graphicFrameMkLst>
        </pc:graphicFrameChg>
      </pc:sldChg>
    </pc:docChg>
  </pc:docChgLst>
  <pc:docChgLst>
    <pc:chgData name="Adam Lewis" userId="S::adam.lewis@onedigital.com::0e328ebc-7a57-4883-b042-a083efa2cf5c" providerId="AD" clId="Web-{567EB70E-3D5A-7D04-2776-175FD59A55D4}"/>
    <pc:docChg chg="modSld">
      <pc:chgData name="Adam Lewis" userId="S::adam.lewis@onedigital.com::0e328ebc-7a57-4883-b042-a083efa2cf5c" providerId="AD" clId="Web-{567EB70E-3D5A-7D04-2776-175FD59A55D4}" dt="2021-10-25T15:28:26.037" v="81" actId="20577"/>
      <pc:docMkLst>
        <pc:docMk/>
      </pc:docMkLst>
      <pc:sldChg chg="modSp">
        <pc:chgData name="Adam Lewis" userId="S::adam.lewis@onedigital.com::0e328ebc-7a57-4883-b042-a083efa2cf5c" providerId="AD" clId="Web-{567EB70E-3D5A-7D04-2776-175FD59A55D4}" dt="2021-10-25T15:28:26.037" v="81" actId="20577"/>
        <pc:sldMkLst>
          <pc:docMk/>
          <pc:sldMk cId="3545168360" sldId="257"/>
        </pc:sldMkLst>
        <pc:spChg chg="mod">
          <ac:chgData name="Adam Lewis" userId="S::adam.lewis@onedigital.com::0e328ebc-7a57-4883-b042-a083efa2cf5c" providerId="AD" clId="Web-{567EB70E-3D5A-7D04-2776-175FD59A55D4}" dt="2021-10-25T15:28:26.037" v="81" actId="20577"/>
          <ac:spMkLst>
            <pc:docMk/>
            <pc:sldMk cId="3545168360" sldId="257"/>
            <ac:spMk id="18" creationId="{A78B6DBD-0FE6-403A-82E7-A059AB3495D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30A1F0-156F-A51C-169A-AAF61A94103B}"/>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99E3DCF-CC76-07C3-29F9-F09EC7866DCD}"/>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AFF818D0-1D5A-4F8E-B385-3619E84E5E1A}" type="datetimeFigureOut">
              <a:rPr lang="en-US" smtClean="0"/>
              <a:t>12/9/2024</a:t>
            </a:fld>
            <a:endParaRPr lang="en-US"/>
          </a:p>
        </p:txBody>
      </p:sp>
      <p:sp>
        <p:nvSpPr>
          <p:cNvPr id="4" name="Footer Placeholder 3">
            <a:extLst>
              <a:ext uri="{FF2B5EF4-FFF2-40B4-BE49-F238E27FC236}">
                <a16:creationId xmlns:a16="http://schemas.microsoft.com/office/drawing/2014/main" id="{CBEE89CF-4A50-5D83-4711-DFF5ED943F28}"/>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r>
              <a:rPr lang="en-US"/>
              <a:t>About Your Benefits</a:t>
            </a:r>
          </a:p>
        </p:txBody>
      </p:sp>
      <p:sp>
        <p:nvSpPr>
          <p:cNvPr id="5" name="Slide Number Placeholder 4">
            <a:extLst>
              <a:ext uri="{FF2B5EF4-FFF2-40B4-BE49-F238E27FC236}">
                <a16:creationId xmlns:a16="http://schemas.microsoft.com/office/drawing/2014/main" id="{6439679F-BC85-2B28-715A-482437820F69}"/>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87F2ACDF-49DE-403D-B924-AD9755C8D5F9}" type="slidenum">
              <a:rPr lang="en-US" smtClean="0"/>
              <a:t>‹#›</a:t>
            </a:fld>
            <a:endParaRPr lang="en-US"/>
          </a:p>
        </p:txBody>
      </p:sp>
    </p:spTree>
    <p:extLst>
      <p:ext uri="{BB962C8B-B14F-4D97-AF65-F5344CB8AC3E}">
        <p14:creationId xmlns:p14="http://schemas.microsoft.com/office/powerpoint/2010/main" val="155853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30E4FCB-D4E8-4448-9D50-8E75D0EC8CC9}" type="datetimeFigureOut">
              <a:rPr lang="en-US" smtClean="0"/>
              <a:t>12/9/2024</a:t>
            </a:fld>
            <a:endParaRPr lang="en-US"/>
          </a:p>
        </p:txBody>
      </p:sp>
      <p:sp>
        <p:nvSpPr>
          <p:cNvPr id="4" name="Slide Image Placeholder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r>
              <a:rPr lang="en-US"/>
              <a:t>About Your Benefits</a:t>
            </a:r>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F135F1B-21D3-488A-990C-57EB5CC91B77}" type="slidenum">
              <a:rPr lang="en-US" smtClean="0"/>
              <a:t>‹#›</a:t>
            </a:fld>
            <a:endParaRPr lang="en-US"/>
          </a:p>
        </p:txBody>
      </p:sp>
    </p:spTree>
    <p:extLst>
      <p:ext uri="{BB962C8B-B14F-4D97-AF65-F5344CB8AC3E}">
        <p14:creationId xmlns:p14="http://schemas.microsoft.com/office/powerpoint/2010/main" val="19518367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CIIS is using Paychex and that the benefit of bringing payroll, benefit admin and, COBRA under one house has enormous benefits in providing consistency. CIIS administration has had some legitimate system issues in previous year’s that we hope are put to bed and have appreciated all of the employee’s patience. The link for the system will be or has been provided by HR. </a:t>
            </a:r>
          </a:p>
          <a:p>
            <a:r>
              <a:rPr lang="en-US" dirty="0"/>
              <a:t>Using a new system has some natural issues so we ask everyone to pay close attention to their information. Names, socials, dates of birth, addresses, everything.</a:t>
            </a:r>
          </a:p>
          <a:p>
            <a:endParaRPr lang="en-US" dirty="0"/>
          </a:p>
        </p:txBody>
      </p:sp>
      <p:sp>
        <p:nvSpPr>
          <p:cNvPr id="4" name="Slide Number Placeholder 3"/>
          <p:cNvSpPr>
            <a:spLocks noGrp="1"/>
          </p:cNvSpPr>
          <p:nvPr>
            <p:ph type="sldNum" sz="quarter" idx="5"/>
          </p:nvPr>
        </p:nvSpPr>
        <p:spPr/>
        <p:txBody>
          <a:bodyPr/>
          <a:lstStyle/>
          <a:p>
            <a:fld id="{AF135F1B-21D3-488A-990C-57EB5CC91B77}" type="slidenum">
              <a:rPr lang="en-US" smtClean="0"/>
              <a:t>2</a:t>
            </a:fld>
            <a:endParaRPr lang="en-US"/>
          </a:p>
        </p:txBody>
      </p:sp>
    </p:spTree>
    <p:extLst>
      <p:ext uri="{BB962C8B-B14F-4D97-AF65-F5344CB8AC3E}">
        <p14:creationId xmlns:p14="http://schemas.microsoft.com/office/powerpoint/2010/main" val="2249067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a medication has a cost above a $500 threshold the member will be contacted by </a:t>
            </a:r>
            <a:r>
              <a:rPr lang="en-US" err="1"/>
              <a:t>RxValet</a:t>
            </a:r>
            <a:r>
              <a:rPr lang="en-US"/>
              <a:t>. This service is optional but if used the member would pay $0 for the medication.</a:t>
            </a:r>
          </a:p>
        </p:txBody>
      </p:sp>
      <p:sp>
        <p:nvSpPr>
          <p:cNvPr id="4" name="Slide Number Placeholder 3"/>
          <p:cNvSpPr>
            <a:spLocks noGrp="1"/>
          </p:cNvSpPr>
          <p:nvPr>
            <p:ph type="sldNum" sz="quarter" idx="5"/>
          </p:nvPr>
        </p:nvSpPr>
        <p:spPr/>
        <p:txBody>
          <a:bodyPr/>
          <a:lstStyle/>
          <a:p>
            <a:fld id="{AF135F1B-21D3-488A-990C-57EB5CC91B77}" type="slidenum">
              <a:rPr lang="en-US" smtClean="0"/>
              <a:t>6</a:t>
            </a:fld>
            <a:endParaRPr lang="en-US"/>
          </a:p>
        </p:txBody>
      </p:sp>
    </p:spTree>
    <p:extLst>
      <p:ext uri="{BB962C8B-B14F-4D97-AF65-F5344CB8AC3E}">
        <p14:creationId xmlns:p14="http://schemas.microsoft.com/office/powerpoint/2010/main" val="440878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p>
        </p:txBody>
      </p:sp>
      <p:sp>
        <p:nvSpPr>
          <p:cNvPr id="4" name="Date Placeholder 3"/>
          <p:cNvSpPr>
            <a:spLocks noGrp="1"/>
          </p:cNvSpPr>
          <p:nvPr>
            <p:ph type="dt" sz="half" idx="10"/>
          </p:nvPr>
        </p:nvSpPr>
        <p:spPr/>
        <p:txBody>
          <a:bodyPr/>
          <a:lstStyle/>
          <a:p>
            <a:fld id="{978FA7E7-E9EB-47A4-99AC-BA14E7B026A8}" type="datetime1">
              <a:rPr lang="en-US" smtClean="0"/>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107623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943FB8-4D53-4D1B-9BC7-A5159CE546A6}" type="datetime1">
              <a:rPr lang="en-US" smtClean="0"/>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2322757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9BA04-B02F-4BDF-B09F-516504A2BE87}" type="datetime1">
              <a:rPr lang="en-US" smtClean="0"/>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1199456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5186E3-F647-443A-B73E-E1B044C7FC93}" type="datetime1">
              <a:rPr lang="en-US" smtClean="0"/>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1BDE5-8024-4E90-B778-43927E434DAC}" type="slidenum">
              <a:rPr lang="en-US" smtClean="0"/>
              <a:t>‹#›</a:t>
            </a:fld>
            <a:endParaRPr lang="en-US"/>
          </a:p>
        </p:txBody>
      </p:sp>
      <p:sp>
        <p:nvSpPr>
          <p:cNvPr id="8" name="TextBox 7">
            <a:extLst>
              <a:ext uri="{FF2B5EF4-FFF2-40B4-BE49-F238E27FC236}">
                <a16:creationId xmlns:a16="http://schemas.microsoft.com/office/drawing/2014/main" id="{22E045E6-B049-4C31-ADAB-830CF46DCA6B}"/>
              </a:ext>
            </a:extLst>
          </p:cNvPr>
          <p:cNvSpPr txBox="1"/>
          <p:nvPr userDrawn="1"/>
        </p:nvSpPr>
        <p:spPr>
          <a:xfrm>
            <a:off x="4209956" y="9627084"/>
            <a:ext cx="3360306" cy="246221"/>
          </a:xfrm>
          <a:prstGeom prst="rect">
            <a:avLst/>
          </a:prstGeom>
          <a:noFill/>
        </p:spPr>
        <p:txBody>
          <a:bodyPr wrap="square" rtlCol="0">
            <a:spAutoFit/>
          </a:bodyPr>
          <a:lstStyle/>
          <a:p>
            <a:pPr algn="r"/>
            <a:r>
              <a:rPr lang="en-US" sz="1000">
                <a:solidFill>
                  <a:schemeClr val="tx1"/>
                </a:solidFill>
              </a:rPr>
              <a:t>About Your Benefits 2022</a:t>
            </a:r>
          </a:p>
        </p:txBody>
      </p:sp>
      <p:sp>
        <p:nvSpPr>
          <p:cNvPr id="9" name="TextBox 8">
            <a:extLst>
              <a:ext uri="{FF2B5EF4-FFF2-40B4-BE49-F238E27FC236}">
                <a16:creationId xmlns:a16="http://schemas.microsoft.com/office/drawing/2014/main" id="{5E8723A6-5F23-4E6A-B53D-0193859EEF0C}"/>
              </a:ext>
            </a:extLst>
          </p:cNvPr>
          <p:cNvSpPr txBox="1"/>
          <p:nvPr userDrawn="1"/>
        </p:nvSpPr>
        <p:spPr>
          <a:xfrm>
            <a:off x="228600" y="9627084"/>
            <a:ext cx="3360306" cy="246221"/>
          </a:xfrm>
          <a:prstGeom prst="rect">
            <a:avLst/>
          </a:prstGeom>
          <a:noFill/>
        </p:spPr>
        <p:txBody>
          <a:bodyPr wrap="square" rtlCol="0">
            <a:spAutoFit/>
          </a:bodyPr>
          <a:lstStyle/>
          <a:p>
            <a:r>
              <a:rPr lang="en-US" sz="1000">
                <a:solidFill>
                  <a:schemeClr val="tx1"/>
                </a:solidFill>
              </a:rPr>
              <a:t>California Institute of Integral Studies</a:t>
            </a:r>
          </a:p>
        </p:txBody>
      </p:sp>
    </p:spTree>
    <p:extLst>
      <p:ext uri="{BB962C8B-B14F-4D97-AF65-F5344CB8AC3E}">
        <p14:creationId xmlns:p14="http://schemas.microsoft.com/office/powerpoint/2010/main" val="2959432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BE9CFB-9C8A-4ABB-98A1-393DA7E247A1}" type="datetime1">
              <a:rPr lang="en-US" smtClean="0"/>
              <a:t>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938324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74F53C-4525-4B23-A8BD-0FC27FC0584D}" type="datetime1">
              <a:rPr lang="en-US" smtClean="0"/>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189729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88193A-E1A1-48D4-887C-8B8C38557ED6}" type="datetime1">
              <a:rPr lang="en-US" smtClean="0"/>
              <a:t>12/9/2024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202655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3BB8FA-301A-4502-AE93-1C60D15E5587}" type="datetime1">
              <a:rPr lang="en-US" smtClean="0"/>
              <a:t>12/9/2024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1652840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111D48-FC8E-468D-91DA-BDC779017BAF}" type="datetime1">
              <a:rPr lang="en-US" smtClean="0"/>
              <a:t>12/9/2024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530520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60DC7F91-8ACF-4B4D-A9AE-6D87C52238C4}" type="datetime1">
              <a:rPr lang="en-US" smtClean="0"/>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3088097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8880968-DF1D-4F03-93FD-1655CBF1F97A}" type="datetime1">
              <a:rPr lang="en-US" smtClean="0"/>
              <a:t>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1BDE5-8024-4E90-B778-43927E434DAC}" type="slidenum">
              <a:rPr lang="en-US" smtClean="0"/>
              <a:t>‹#›</a:t>
            </a:fld>
            <a:endParaRPr lang="en-US"/>
          </a:p>
        </p:txBody>
      </p:sp>
    </p:spTree>
    <p:extLst>
      <p:ext uri="{BB962C8B-B14F-4D97-AF65-F5344CB8AC3E}">
        <p14:creationId xmlns:p14="http://schemas.microsoft.com/office/powerpoint/2010/main" val="1694825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ED1E2D2B-6794-4461-9647-19ACC8D7A613}" type="datetime1">
              <a:rPr lang="en-US" smtClean="0"/>
              <a:t>12/9/2024</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69E1BDE5-8024-4E90-B778-43927E434DAC}" type="slidenum">
              <a:rPr lang="en-US" smtClean="0"/>
              <a:t>‹#›</a:t>
            </a:fld>
            <a:endParaRPr lang="en-US"/>
          </a:p>
        </p:txBody>
      </p:sp>
    </p:spTree>
    <p:extLst>
      <p:ext uri="{BB962C8B-B14F-4D97-AF65-F5344CB8AC3E}">
        <p14:creationId xmlns:p14="http://schemas.microsoft.com/office/powerpoint/2010/main" val="1124819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www.tuitionexchange.org/" TargetMode="Externa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fitnesssf.co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hyperlink" Target="http://www.cigna.com/" TargetMode="External"/><Relationship Id="rId2" Type="http://schemas.openxmlformats.org/officeDocument/2006/relationships/hyperlink" Target="http://www.kp.org/" TargetMode="External"/><Relationship Id="rId1" Type="http://schemas.openxmlformats.org/officeDocument/2006/relationships/slideLayout" Target="../slideLayouts/slideLayout2.xml"/><Relationship Id="rId5" Type="http://schemas.openxmlformats.org/officeDocument/2006/relationships/hyperlink" Target="http://www.vsp.com/" TargetMode="External"/><Relationship Id="rId4" Type="http://schemas.openxmlformats.org/officeDocument/2006/relationships/hyperlink" Target="http://www.guardiananytim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10" Type="http://schemas.microsoft.com/office/2007/relationships/hdphoto" Target="../media/hdphoto1.wdp"/><Relationship Id="rId4" Type="http://schemas.openxmlformats.org/officeDocument/2006/relationships/image" Target="../media/image12.png"/><Relationship Id="rId9"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hyperlink" Target="mailto:Adam.Lewis@ententetpa.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mailto:lenriquez@ciis.edu" TargetMode="External"/><Relationship Id="rId3" Type="http://schemas.openxmlformats.org/officeDocument/2006/relationships/hyperlink" Target="https://outlook.office365.com/owa/calendar/AdamsSchedule@smlins.com/bookings/s/fBMl3-_Knk25Pjy-SrqWnw2" TargetMode="External"/><Relationship Id="rId7" Type="http://schemas.openxmlformats.org/officeDocument/2006/relationships/hyperlink" Target="mailto:dmedina@ciis.edu" TargetMode="External"/><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hyperlink" Target="mailto:nathan.lewis@ententetpa.com" TargetMode="External"/><Relationship Id="rId5" Type="http://schemas.openxmlformats.org/officeDocument/2006/relationships/hyperlink" Target="https://outlook.office365.com/owa/calendar/NathansSchedule@smlins.com/bookings/s/d0XzvjamKUmiXVBLmN94KA2" TargetMode="External"/><Relationship Id="rId4" Type="http://schemas.openxmlformats.org/officeDocument/2006/relationships/hyperlink" Target="mailto:adam.lewis@ententetpa.co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1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2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F64D35E-84F3-401B-BBE2-A6488D230CB7}"/>
              </a:ext>
            </a:extLst>
          </p:cNvPr>
          <p:cNvSpPr/>
          <p:nvPr/>
        </p:nvSpPr>
        <p:spPr>
          <a:xfrm>
            <a:off x="0" y="7350769"/>
            <a:ext cx="7772400" cy="1613647"/>
          </a:xfrm>
          <a:prstGeom prst="rect">
            <a:avLst/>
          </a:prstGeom>
          <a:solidFill>
            <a:srgbClr val="808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Open Enrollment 2025</a:t>
            </a:r>
          </a:p>
          <a:p>
            <a:pPr algn="ctr"/>
            <a:r>
              <a:rPr lang="en-US" sz="2800" dirty="0">
                <a:solidFill>
                  <a:schemeClr val="bg1"/>
                </a:solidFill>
              </a:rPr>
              <a:t>January 2025 – December 2025</a:t>
            </a:r>
          </a:p>
        </p:txBody>
      </p:sp>
      <p:sp>
        <p:nvSpPr>
          <p:cNvPr id="15" name="Oval 14">
            <a:extLst>
              <a:ext uri="{FF2B5EF4-FFF2-40B4-BE49-F238E27FC236}">
                <a16:creationId xmlns:a16="http://schemas.microsoft.com/office/drawing/2014/main" id="{684966BC-702A-4F27-A099-EA620734F85E}"/>
              </a:ext>
            </a:extLst>
          </p:cNvPr>
          <p:cNvSpPr/>
          <p:nvPr/>
        </p:nvSpPr>
        <p:spPr>
          <a:xfrm>
            <a:off x="882126" y="212267"/>
            <a:ext cx="1444752" cy="1371600"/>
          </a:xfrm>
          <a:prstGeom prst="ellipse">
            <a:avLst/>
          </a:prstGeom>
          <a:solidFill>
            <a:srgbClr val="0078A2"/>
          </a:solidFill>
          <a:ln>
            <a:solidFill>
              <a:srgbClr val="007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Oval 16">
            <a:extLst>
              <a:ext uri="{FF2B5EF4-FFF2-40B4-BE49-F238E27FC236}">
                <a16:creationId xmlns:a16="http://schemas.microsoft.com/office/drawing/2014/main" id="{F216E289-3848-4483-9493-2D08CD41B94B}"/>
              </a:ext>
            </a:extLst>
          </p:cNvPr>
          <p:cNvSpPr/>
          <p:nvPr/>
        </p:nvSpPr>
        <p:spPr>
          <a:xfrm>
            <a:off x="3163824" y="212267"/>
            <a:ext cx="1444752" cy="1371600"/>
          </a:xfrm>
          <a:prstGeom prst="ellipse">
            <a:avLst/>
          </a:prstGeom>
          <a:blipFill dpi="0" rotWithShape="1">
            <a:blip r:embed="rId2" cstate="hq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Oval 18">
            <a:extLst>
              <a:ext uri="{FF2B5EF4-FFF2-40B4-BE49-F238E27FC236}">
                <a16:creationId xmlns:a16="http://schemas.microsoft.com/office/drawing/2014/main" id="{17EC6BB9-1C04-4527-8676-F78840EAB096}"/>
              </a:ext>
            </a:extLst>
          </p:cNvPr>
          <p:cNvSpPr/>
          <p:nvPr/>
        </p:nvSpPr>
        <p:spPr>
          <a:xfrm>
            <a:off x="5445522" y="212267"/>
            <a:ext cx="1444752" cy="1371600"/>
          </a:xfrm>
          <a:prstGeom prst="ellipse">
            <a:avLst/>
          </a:prstGeom>
          <a:blipFill dpi="0" rotWithShape="1">
            <a:blip r:embed="rId3" cstate="hq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Oval 20">
            <a:extLst>
              <a:ext uri="{FF2B5EF4-FFF2-40B4-BE49-F238E27FC236}">
                <a16:creationId xmlns:a16="http://schemas.microsoft.com/office/drawing/2014/main" id="{8D9B53F1-DB73-4F99-9EFB-2F08FEC836A5}"/>
              </a:ext>
            </a:extLst>
          </p:cNvPr>
          <p:cNvSpPr/>
          <p:nvPr/>
        </p:nvSpPr>
        <p:spPr>
          <a:xfrm>
            <a:off x="882126" y="2064375"/>
            <a:ext cx="1444752" cy="1371600"/>
          </a:xfrm>
          <a:prstGeom prst="ellipse">
            <a:avLst/>
          </a:prstGeom>
          <a:solidFill>
            <a:srgbClr val="0078A2"/>
          </a:solidFill>
          <a:ln>
            <a:solidFill>
              <a:srgbClr val="007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Oval 21">
            <a:extLst>
              <a:ext uri="{FF2B5EF4-FFF2-40B4-BE49-F238E27FC236}">
                <a16:creationId xmlns:a16="http://schemas.microsoft.com/office/drawing/2014/main" id="{5C666429-580D-452B-9B9E-6F82F6CC4CAE}"/>
              </a:ext>
            </a:extLst>
          </p:cNvPr>
          <p:cNvSpPr/>
          <p:nvPr/>
        </p:nvSpPr>
        <p:spPr>
          <a:xfrm>
            <a:off x="3163824" y="2064375"/>
            <a:ext cx="1444752" cy="1371600"/>
          </a:xfrm>
          <a:prstGeom prst="ellipse">
            <a:avLst/>
          </a:prstGeom>
          <a:solidFill>
            <a:srgbClr val="0078A2"/>
          </a:solidFill>
          <a:ln>
            <a:solidFill>
              <a:srgbClr val="007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Oval 22">
            <a:extLst>
              <a:ext uri="{FF2B5EF4-FFF2-40B4-BE49-F238E27FC236}">
                <a16:creationId xmlns:a16="http://schemas.microsoft.com/office/drawing/2014/main" id="{0D883FE7-F264-4A5B-9DDB-1E639BCB5F76}"/>
              </a:ext>
            </a:extLst>
          </p:cNvPr>
          <p:cNvSpPr/>
          <p:nvPr/>
        </p:nvSpPr>
        <p:spPr>
          <a:xfrm>
            <a:off x="5445522" y="2064375"/>
            <a:ext cx="1444752" cy="1371600"/>
          </a:xfrm>
          <a:prstGeom prst="ellipse">
            <a:avLst/>
          </a:prstGeom>
          <a:blipFill dpi="0" rotWithShape="1">
            <a:blip r:embed="rId4" cstate="hq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Oval 23">
            <a:extLst>
              <a:ext uri="{FF2B5EF4-FFF2-40B4-BE49-F238E27FC236}">
                <a16:creationId xmlns:a16="http://schemas.microsoft.com/office/drawing/2014/main" id="{1727E0E5-7BF7-44BB-8F5C-34DCE5DA8CDE}"/>
              </a:ext>
            </a:extLst>
          </p:cNvPr>
          <p:cNvSpPr/>
          <p:nvPr/>
        </p:nvSpPr>
        <p:spPr>
          <a:xfrm>
            <a:off x="882126" y="3916483"/>
            <a:ext cx="1444752" cy="1371600"/>
          </a:xfrm>
          <a:prstGeom prst="ellipse">
            <a:avLst/>
          </a:prstGeom>
          <a:solidFill>
            <a:srgbClr val="808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Oval 24">
            <a:extLst>
              <a:ext uri="{FF2B5EF4-FFF2-40B4-BE49-F238E27FC236}">
                <a16:creationId xmlns:a16="http://schemas.microsoft.com/office/drawing/2014/main" id="{027EDF9A-2E96-4004-9C8A-C44F0A686405}"/>
              </a:ext>
            </a:extLst>
          </p:cNvPr>
          <p:cNvSpPr/>
          <p:nvPr/>
        </p:nvSpPr>
        <p:spPr>
          <a:xfrm>
            <a:off x="3163824" y="3916483"/>
            <a:ext cx="1444752" cy="1371600"/>
          </a:xfrm>
          <a:prstGeom prst="ellipse">
            <a:avLst/>
          </a:prstGeom>
          <a:solidFill>
            <a:srgbClr val="0078A2"/>
          </a:solidFill>
          <a:ln>
            <a:solidFill>
              <a:srgbClr val="007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Oval 26">
            <a:extLst>
              <a:ext uri="{FF2B5EF4-FFF2-40B4-BE49-F238E27FC236}">
                <a16:creationId xmlns:a16="http://schemas.microsoft.com/office/drawing/2014/main" id="{7E615548-6C6F-4924-B6DA-F0C04F2E405F}"/>
              </a:ext>
            </a:extLst>
          </p:cNvPr>
          <p:cNvSpPr/>
          <p:nvPr/>
        </p:nvSpPr>
        <p:spPr>
          <a:xfrm>
            <a:off x="5445522" y="3916483"/>
            <a:ext cx="1444752" cy="1371600"/>
          </a:xfrm>
          <a:prstGeom prst="ellipse">
            <a:avLst/>
          </a:prstGeom>
          <a:solidFill>
            <a:srgbClr val="0078A2"/>
          </a:solidFill>
          <a:ln>
            <a:solidFill>
              <a:srgbClr val="007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28" name="Picture 27">
            <a:extLst>
              <a:ext uri="{FF2B5EF4-FFF2-40B4-BE49-F238E27FC236}">
                <a16:creationId xmlns:a16="http://schemas.microsoft.com/office/drawing/2014/main" id="{ED22B4FE-0A86-4A56-B760-559573F1AE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226" y="298956"/>
            <a:ext cx="1226551" cy="1226551"/>
          </a:xfrm>
          <a:prstGeom prst="rect">
            <a:avLst/>
          </a:prstGeom>
          <a:noFill/>
          <a:ln>
            <a:noFill/>
          </a:ln>
        </p:spPr>
      </p:pic>
      <p:pic>
        <p:nvPicPr>
          <p:cNvPr id="29" name="Picture 28">
            <a:extLst>
              <a:ext uri="{FF2B5EF4-FFF2-40B4-BE49-F238E27FC236}">
                <a16:creationId xmlns:a16="http://schemas.microsoft.com/office/drawing/2014/main" id="{95C536D6-100B-423C-8A27-2321FADDE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94301" y="2133206"/>
            <a:ext cx="1291194" cy="1291194"/>
          </a:xfrm>
          <a:prstGeom prst="rect">
            <a:avLst/>
          </a:prstGeom>
          <a:noFill/>
          <a:ln>
            <a:noFill/>
          </a:ln>
        </p:spPr>
      </p:pic>
      <p:pic>
        <p:nvPicPr>
          <p:cNvPr id="30" name="Picture 29">
            <a:extLst>
              <a:ext uri="{FF2B5EF4-FFF2-40B4-BE49-F238E27FC236}">
                <a16:creationId xmlns:a16="http://schemas.microsoft.com/office/drawing/2014/main" id="{B551C2A1-F66B-41C0-A726-2631A1B6BD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0971" y="4125356"/>
            <a:ext cx="953854" cy="953854"/>
          </a:xfrm>
          <a:prstGeom prst="rect">
            <a:avLst/>
          </a:prstGeom>
          <a:solidFill>
            <a:srgbClr val="0078A2"/>
          </a:solidFill>
          <a:ln>
            <a:solidFill>
              <a:srgbClr val="0078A2"/>
            </a:solidFill>
          </a:ln>
        </p:spPr>
      </p:pic>
      <p:pic>
        <p:nvPicPr>
          <p:cNvPr id="1026" name="Picture 2" descr="Inside Higher Ed | California Institute of Integral Studies">
            <a:extLst>
              <a:ext uri="{FF2B5EF4-FFF2-40B4-BE49-F238E27FC236}">
                <a16:creationId xmlns:a16="http://schemas.microsoft.com/office/drawing/2014/main" id="{C3A154B4-67BC-4871-BA4D-C7997B23A54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53336" y="5879345"/>
            <a:ext cx="5038725" cy="9048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Text&#10;&#10;Description automatically generated">
            <a:extLst>
              <a:ext uri="{FF2B5EF4-FFF2-40B4-BE49-F238E27FC236}">
                <a16:creationId xmlns:a16="http://schemas.microsoft.com/office/drawing/2014/main" id="{41AF5936-A374-66B0-D227-2D3C1502869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92778" y="9294191"/>
            <a:ext cx="1986844" cy="635790"/>
          </a:xfrm>
          <a:prstGeom prst="rect">
            <a:avLst/>
          </a:prstGeom>
        </p:spPr>
      </p:pic>
      <p:sp>
        <p:nvSpPr>
          <p:cNvPr id="2" name="Slide Number Placeholder 1">
            <a:extLst>
              <a:ext uri="{FF2B5EF4-FFF2-40B4-BE49-F238E27FC236}">
                <a16:creationId xmlns:a16="http://schemas.microsoft.com/office/drawing/2014/main" id="{2D6797A4-669B-3F53-A620-4D81D8721E97}"/>
              </a:ext>
            </a:extLst>
          </p:cNvPr>
          <p:cNvSpPr>
            <a:spLocks noGrp="1"/>
          </p:cNvSpPr>
          <p:nvPr>
            <p:ph type="sldNum" sz="quarter" idx="12"/>
          </p:nvPr>
        </p:nvSpPr>
        <p:spPr/>
        <p:txBody>
          <a:bodyPr/>
          <a:lstStyle/>
          <a:p>
            <a:fld id="{69E1BDE5-8024-4E90-B778-43927E434DAC}" type="slidenum">
              <a:rPr lang="en-US" smtClean="0"/>
              <a:t>1</a:t>
            </a:fld>
            <a:endParaRPr lang="en-US"/>
          </a:p>
        </p:txBody>
      </p:sp>
      <p:sp>
        <p:nvSpPr>
          <p:cNvPr id="3" name="Flowchart: Connector 2">
            <a:extLst>
              <a:ext uri="{FF2B5EF4-FFF2-40B4-BE49-F238E27FC236}">
                <a16:creationId xmlns:a16="http://schemas.microsoft.com/office/drawing/2014/main" id="{56E0386A-8968-005A-7D94-CC1392296160}"/>
              </a:ext>
            </a:extLst>
          </p:cNvPr>
          <p:cNvSpPr/>
          <p:nvPr/>
        </p:nvSpPr>
        <p:spPr>
          <a:xfrm>
            <a:off x="882126" y="2064375"/>
            <a:ext cx="1444752" cy="1371600"/>
          </a:xfrm>
          <a:prstGeom prst="flowChartConnector">
            <a:avLst/>
          </a:prstGeom>
          <a:blipFill dpi="0" rotWithShape="1">
            <a:blip r:embed="rId1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a:extLst>
              <a:ext uri="{FF2B5EF4-FFF2-40B4-BE49-F238E27FC236}">
                <a16:creationId xmlns:a16="http://schemas.microsoft.com/office/drawing/2014/main" id="{EBDC8E2C-9375-D49F-7F9D-2A74C84B8EBF}"/>
              </a:ext>
            </a:extLst>
          </p:cNvPr>
          <p:cNvSpPr/>
          <p:nvPr/>
        </p:nvSpPr>
        <p:spPr>
          <a:xfrm>
            <a:off x="3158205" y="213689"/>
            <a:ext cx="1444752" cy="1371601"/>
          </a:xfrm>
          <a:prstGeom prst="flowChartConnector">
            <a:avLst/>
          </a:prstGeom>
          <a:blipFill dpi="0" rotWithShape="1">
            <a:blip r:embed="rId11">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6101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8984832"/>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308217"/>
            <a:ext cx="7043529" cy="646331"/>
          </a:xfrm>
          <a:prstGeom prst="rect">
            <a:avLst/>
          </a:prstGeom>
          <a:noFill/>
        </p:spPr>
        <p:txBody>
          <a:bodyPr wrap="square" rtlCol="0">
            <a:spAutoFit/>
          </a:bodyPr>
          <a:lstStyle/>
          <a:p>
            <a:pPr algn="ctr"/>
            <a:r>
              <a:rPr lang="en-US" sz="3600" b="1">
                <a:solidFill>
                  <a:srgbClr val="0078A2"/>
                </a:solidFill>
              </a:rPr>
              <a:t>INCOME PROTECTION</a:t>
            </a:r>
          </a:p>
        </p:txBody>
      </p:sp>
      <p:sp>
        <p:nvSpPr>
          <p:cNvPr id="17" name="Rectangle 16">
            <a:extLst>
              <a:ext uri="{FF2B5EF4-FFF2-40B4-BE49-F238E27FC236}">
                <a16:creationId xmlns:a16="http://schemas.microsoft.com/office/drawing/2014/main" id="{8D505ACB-A55C-47F4-9963-D54E7A16DC2F}"/>
              </a:ext>
            </a:extLst>
          </p:cNvPr>
          <p:cNvSpPr/>
          <p:nvPr/>
        </p:nvSpPr>
        <p:spPr>
          <a:xfrm>
            <a:off x="239398" y="8608153"/>
            <a:ext cx="7563589" cy="253916"/>
          </a:xfrm>
          <a:prstGeom prst="rect">
            <a:avLst/>
          </a:prstGeom>
        </p:spPr>
        <p:txBody>
          <a:bodyPr wrap="square">
            <a:spAutoFit/>
          </a:bodyPr>
          <a:lstStyle/>
          <a:p>
            <a:pPr lvl="0" defTabSz="914400" eaLnBrk="0" fontAlgn="base" hangingPunct="0">
              <a:spcBef>
                <a:spcPct val="0"/>
              </a:spcBef>
              <a:spcAft>
                <a:spcPct val="0"/>
              </a:spcAft>
            </a:pPr>
            <a:r>
              <a:rPr lang="en-US" altLang="en-US" sz="1050" i="1">
                <a:solidFill>
                  <a:srgbClr val="000000"/>
                </a:solidFill>
                <a:latin typeface="Calibri" panose="020F0502020204030204" pitchFamily="34" charset="0"/>
                <a:cs typeface="Calibri" panose="020F0502020204030204" pitchFamily="34" charset="0"/>
              </a:rPr>
              <a:t>Health statement required for amounts over guarantee amount. For complete rates and details, please refer to the full plan summary.</a:t>
            </a:r>
          </a:p>
        </p:txBody>
      </p:sp>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0322F7D-02D9-8796-017A-445CEE212037}"/>
              </a:ext>
            </a:extLst>
          </p:cNvPr>
          <p:cNvSpPr>
            <a:spLocks noGrp="1"/>
          </p:cNvSpPr>
          <p:nvPr>
            <p:ph type="sldNum" sz="quarter" idx="12"/>
          </p:nvPr>
        </p:nvSpPr>
        <p:spPr/>
        <p:txBody>
          <a:bodyPr/>
          <a:lstStyle/>
          <a:p>
            <a:fld id="{69E1BDE5-8024-4E90-B778-43927E434DAC}" type="slidenum">
              <a:rPr lang="en-US" smtClean="0"/>
              <a:t>10</a:t>
            </a:fld>
            <a:endParaRPr lang="en-US"/>
          </a:p>
        </p:txBody>
      </p:sp>
      <p:graphicFrame>
        <p:nvGraphicFramePr>
          <p:cNvPr id="4" name="Table 3">
            <a:extLst>
              <a:ext uri="{FF2B5EF4-FFF2-40B4-BE49-F238E27FC236}">
                <a16:creationId xmlns:a16="http://schemas.microsoft.com/office/drawing/2014/main" id="{A3A4A0A2-651C-7492-20FD-A604248C56E1}"/>
              </a:ext>
            </a:extLst>
          </p:cNvPr>
          <p:cNvGraphicFramePr>
            <a:graphicFrameLocks noGrp="1"/>
          </p:cNvGraphicFramePr>
          <p:nvPr>
            <p:extLst>
              <p:ext uri="{D42A27DB-BD31-4B8C-83A1-F6EECF244321}">
                <p14:modId xmlns:p14="http://schemas.microsoft.com/office/powerpoint/2010/main" val="3161697995"/>
              </p:ext>
            </p:extLst>
          </p:nvPr>
        </p:nvGraphicFramePr>
        <p:xfrm>
          <a:off x="283094" y="960582"/>
          <a:ext cx="7152422" cy="1790835"/>
        </p:xfrm>
        <a:graphic>
          <a:graphicData uri="http://schemas.openxmlformats.org/drawingml/2006/table">
            <a:tbl>
              <a:tblPr firstRow="1" bandRow="1">
                <a:tableStyleId>{5940675A-B579-460E-94D1-54222C63F5DA}</a:tableStyleId>
              </a:tblPr>
              <a:tblGrid>
                <a:gridCol w="7152422">
                  <a:extLst>
                    <a:ext uri="{9D8B030D-6E8A-4147-A177-3AD203B41FA5}">
                      <a16:colId xmlns:a16="http://schemas.microsoft.com/office/drawing/2014/main" val="3355300375"/>
                    </a:ext>
                  </a:extLst>
                </a:gridCol>
              </a:tblGrid>
              <a:tr h="193161">
                <a:tc>
                  <a:txBody>
                    <a:bodyPr/>
                    <a:lstStyle/>
                    <a:p>
                      <a:pPr marL="0" marR="0" lvl="0" indent="0" algn="ctr" rtl="0" eaLnBrk="1" fontAlgn="auto" latinLnBrk="0" hangingPunct="1">
                        <a:lnSpc>
                          <a:spcPct val="100000"/>
                        </a:lnSpc>
                        <a:spcBef>
                          <a:spcPts val="0"/>
                        </a:spcBef>
                        <a:spcAft>
                          <a:spcPts val="0"/>
                        </a:spcAft>
                        <a:buFontTx/>
                        <a:buNone/>
                      </a:pPr>
                      <a:r>
                        <a:rPr kumimoji="0" lang="en-US" sz="1600" b="1" i="0" u="none" strike="noStrike" kern="1200" cap="none" spc="0" normalizeH="0" baseline="0" noProof="0">
                          <a:ln>
                            <a:noFill/>
                          </a:ln>
                          <a:solidFill>
                            <a:schemeClr val="bg1"/>
                          </a:solidFill>
                          <a:effectLst/>
                          <a:uLnTx/>
                          <a:uFillTx/>
                          <a:latin typeface="+mn-lt"/>
                          <a:ea typeface="+mn-ea"/>
                          <a:cs typeface="+mn-cs"/>
                        </a:rPr>
                        <a:t>Short Term Disability (STD):</a:t>
                      </a:r>
                      <a:r>
                        <a:rPr kumimoji="0" lang="en-US" sz="1600" b="1" i="0" u="none" strike="noStrike" kern="1200" cap="none" spc="0" normalizeH="0" baseline="0" noProof="0">
                          <a:ln>
                            <a:noFill/>
                          </a:ln>
                          <a:effectLst/>
                          <a:uLnTx/>
                          <a:uFillTx/>
                          <a:latin typeface="+mn-lt"/>
                          <a:ea typeface="+mn-ea"/>
                          <a:cs typeface="+mn-cs"/>
                        </a:rPr>
                        <a:t> </a:t>
                      </a:r>
                      <a:r>
                        <a:rPr lang="en-US" sz="1600" b="1">
                          <a:solidFill>
                            <a:schemeClr val="bg1"/>
                          </a:solidFill>
                        </a:rPr>
                        <a:t>Lincoln Financial Group – Statutory States</a:t>
                      </a:r>
                      <a:endParaRPr kumimoji="0" lang="en-US" sz="1200" b="0" i="0" u="none" strike="noStrike" kern="1200" cap="none" spc="0" normalizeH="0" baseline="0" noProof="0">
                        <a:ln>
                          <a:noFill/>
                        </a:ln>
                        <a:solidFill>
                          <a:srgbClr val="FF0000"/>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42497085"/>
                  </a:ext>
                </a:extLst>
              </a:tr>
              <a:tr h="1455555">
                <a:tc>
                  <a:txBody>
                    <a:bodyPr/>
                    <a:lstStyle/>
                    <a:p>
                      <a:pPr marL="0" marR="0" lvl="0" indent="0" algn="ctr" rtl="0" eaLnBrk="1" fontAlgn="auto" latinLnBrk="0" hangingPunct="1">
                        <a:lnSpc>
                          <a:spcPct val="100000"/>
                        </a:lnSpc>
                        <a:spcBef>
                          <a:spcPts val="0"/>
                        </a:spcBef>
                        <a:spcAft>
                          <a:spcPts val="0"/>
                        </a:spcAft>
                        <a:buFontTx/>
                        <a:buNone/>
                      </a:pPr>
                      <a:r>
                        <a:rPr kumimoji="0" lang="en-US" sz="1400" b="1" i="0" u="none" strike="noStrike" kern="1200" cap="none" spc="0" normalizeH="0" baseline="0" noProof="0">
                          <a:ln>
                            <a:noFill/>
                          </a:ln>
                          <a:effectLst/>
                          <a:uLnTx/>
                          <a:uFillTx/>
                          <a:latin typeface="+mn-lt"/>
                          <a:ea typeface="+mn-ea"/>
                          <a:cs typeface="+mn-cs"/>
                        </a:rPr>
                        <a:t>Weekly </a:t>
                      </a:r>
                      <a:r>
                        <a:rPr kumimoji="0" lang="en-US" sz="1400" b="1" i="0" u="none" strike="noStrike" kern="1200" cap="none" spc="0" normalizeH="0" baseline="0" noProof="0">
                          <a:ln>
                            <a:noFill/>
                          </a:ln>
                          <a:solidFill>
                            <a:schemeClr val="tx1"/>
                          </a:solidFill>
                          <a:effectLst/>
                          <a:uLnTx/>
                          <a:uFillTx/>
                          <a:latin typeface="+mn-lt"/>
                          <a:ea typeface="+mn-ea"/>
                          <a:cs typeface="+mn-cs"/>
                        </a:rPr>
                        <a:t>Benefit: </a:t>
                      </a:r>
                      <a:r>
                        <a:rPr kumimoji="0" lang="en-US" sz="1400" b="0" i="0" u="none" strike="noStrike" kern="1200" cap="none" spc="0" normalizeH="0" baseline="0" noProof="0">
                          <a:ln>
                            <a:noFill/>
                          </a:ln>
                          <a:solidFill>
                            <a:schemeClr val="tx1"/>
                          </a:solidFill>
                          <a:effectLst/>
                          <a:uLnTx/>
                          <a:uFillTx/>
                          <a:latin typeface="+mn-lt"/>
                          <a:ea typeface="+mn-ea"/>
                          <a:cs typeface="+mn-cs"/>
                        </a:rPr>
                        <a:t>25% of your pre-disability earnings</a:t>
                      </a:r>
                      <a:r>
                        <a:rPr lang="en-US" sz="1400" b="0" i="0" u="none" strike="noStrike" kern="1200" cap="none" spc="0" normalizeH="0" baseline="0" noProof="0">
                          <a:ln>
                            <a:noFill/>
                          </a:ln>
                          <a:solidFill>
                            <a:schemeClr val="tx1"/>
                          </a:solidFill>
                          <a:effectLst/>
                          <a:uLnTx/>
                          <a:uFillTx/>
                          <a:latin typeface="+mn-lt"/>
                          <a:ea typeface="+mn-ea"/>
                          <a:cs typeface="+mn-cs"/>
                        </a:rPr>
                        <a:t> </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up to a max of $1,154 a week</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mn-lt"/>
                          <a:ea typeface="+mn-ea"/>
                          <a:cs typeface="+mn-cs"/>
                        </a:rPr>
                        <a:t>Benefit Waiting Period: </a:t>
                      </a:r>
                      <a:r>
                        <a:rPr kumimoji="0" lang="en-US" sz="1400" b="0" i="0" u="none" strike="noStrike" kern="1200" cap="none" spc="0" normalizeH="0" baseline="0" noProof="0">
                          <a:ln>
                            <a:noFill/>
                          </a:ln>
                          <a:solidFill>
                            <a:schemeClr val="tx1"/>
                          </a:solidFill>
                          <a:effectLst/>
                          <a:uLnTx/>
                          <a:uFillTx/>
                          <a:latin typeface="+mn-lt"/>
                          <a:ea typeface="+mn-ea"/>
                          <a:cs typeface="+mn-cs"/>
                        </a:rPr>
                        <a:t>14 days</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mn-lt"/>
                          <a:ea typeface="+mn-ea"/>
                          <a:cs typeface="+mn-cs"/>
                        </a:rPr>
                        <a:t>Benefit Payout Period: </a:t>
                      </a:r>
                      <a:r>
                        <a:rPr kumimoji="0" lang="en-US" sz="1400" b="0" i="0" u="none" strike="noStrike" kern="1200" cap="none" spc="0" normalizeH="0" baseline="0" noProof="0">
                          <a:ln>
                            <a:noFill/>
                          </a:ln>
                          <a:solidFill>
                            <a:schemeClr val="tx1"/>
                          </a:solidFill>
                          <a:effectLst/>
                          <a:uLnTx/>
                          <a:uFillTx/>
                          <a:latin typeface="+mn-lt"/>
                          <a:ea typeface="+mn-ea"/>
                          <a:cs typeface="+mn-cs"/>
                        </a:rPr>
                        <a:t>11 Weeks</a:t>
                      </a:r>
                    </a:p>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Voluntary Benefit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257824512"/>
                  </a:ext>
                </a:extLst>
              </a:tr>
            </a:tbl>
          </a:graphicData>
        </a:graphic>
      </p:graphicFrame>
      <p:graphicFrame>
        <p:nvGraphicFramePr>
          <p:cNvPr id="5" name="Table 4">
            <a:extLst>
              <a:ext uri="{FF2B5EF4-FFF2-40B4-BE49-F238E27FC236}">
                <a16:creationId xmlns:a16="http://schemas.microsoft.com/office/drawing/2014/main" id="{A87AEF6A-0D38-5F82-4E43-D961D56CA00E}"/>
              </a:ext>
            </a:extLst>
          </p:cNvPr>
          <p:cNvGraphicFramePr>
            <a:graphicFrameLocks noGrp="1"/>
          </p:cNvGraphicFramePr>
          <p:nvPr>
            <p:extLst>
              <p:ext uri="{D42A27DB-BD31-4B8C-83A1-F6EECF244321}">
                <p14:modId xmlns:p14="http://schemas.microsoft.com/office/powerpoint/2010/main" val="777793547"/>
              </p:ext>
            </p:extLst>
          </p:nvPr>
        </p:nvGraphicFramePr>
        <p:xfrm>
          <a:off x="283094" y="4651232"/>
          <a:ext cx="7152421" cy="2112901"/>
        </p:xfrm>
        <a:graphic>
          <a:graphicData uri="http://schemas.openxmlformats.org/drawingml/2006/table">
            <a:tbl>
              <a:tblPr firstRow="1" bandRow="1">
                <a:tableStyleId>{5940675A-B579-460E-94D1-54222C63F5DA}</a:tableStyleId>
              </a:tblPr>
              <a:tblGrid>
                <a:gridCol w="7152421">
                  <a:extLst>
                    <a:ext uri="{9D8B030D-6E8A-4147-A177-3AD203B41FA5}">
                      <a16:colId xmlns:a16="http://schemas.microsoft.com/office/drawing/2014/main" val="3355300375"/>
                    </a:ext>
                  </a:extLst>
                </a:gridCol>
              </a:tblGrid>
              <a:tr h="657346">
                <a:tc>
                  <a:txBody>
                    <a:bodyPr/>
                    <a:lstStyle/>
                    <a:p>
                      <a:pPr marL="0" marR="0" lvl="0" indent="0" algn="ctr" rtl="0" eaLnBrk="1" fontAlgn="auto" latinLnBrk="0" hangingPunct="1">
                        <a:lnSpc>
                          <a:spcPct val="100000"/>
                        </a:lnSpc>
                        <a:spcBef>
                          <a:spcPts val="0"/>
                        </a:spcBef>
                        <a:spcAft>
                          <a:spcPts val="0"/>
                        </a:spcAft>
                        <a:buFontTx/>
                        <a:buNone/>
                      </a:pPr>
                      <a:r>
                        <a:rPr kumimoji="0" lang="en-US" sz="1600" b="1" i="0" u="none" strike="noStrike" kern="1200" cap="none" spc="0" normalizeH="0" baseline="0" noProof="0">
                          <a:ln>
                            <a:noFill/>
                          </a:ln>
                          <a:solidFill>
                            <a:schemeClr val="bg1"/>
                          </a:solidFill>
                          <a:effectLst/>
                          <a:uLnTx/>
                          <a:uFillTx/>
                          <a:latin typeface="+mn-lt"/>
                          <a:ea typeface="+mn-ea"/>
                          <a:cs typeface="+mn-cs"/>
                        </a:rPr>
                        <a:t>Long Term Disability (LTD):</a:t>
                      </a:r>
                      <a:r>
                        <a:rPr kumimoji="0" lang="en-US" sz="1600" b="1" i="0" u="none" strike="noStrike" kern="1200" cap="none" spc="0" normalizeH="0" baseline="0" noProof="0">
                          <a:ln>
                            <a:noFill/>
                          </a:ln>
                          <a:effectLst/>
                          <a:uLnTx/>
                          <a:uFillTx/>
                          <a:latin typeface="+mn-lt"/>
                          <a:ea typeface="+mn-ea"/>
                          <a:cs typeface="+mn-cs"/>
                        </a:rPr>
                        <a:t> </a:t>
                      </a:r>
                      <a:r>
                        <a:rPr lang="en-US" sz="1600" b="1">
                          <a:solidFill>
                            <a:schemeClr val="bg1"/>
                          </a:solidFill>
                        </a:rPr>
                        <a:t>Lincoln Financial Group</a:t>
                      </a:r>
                      <a:endParaRPr kumimoji="0" lang="en-US" sz="1200" b="0" i="0" u="none" strike="noStrike" kern="1200" cap="none" spc="0" normalizeH="0" baseline="0" noProof="0">
                        <a:ln>
                          <a:noFill/>
                        </a:ln>
                        <a:solidFill>
                          <a:srgbClr val="FF0000"/>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42497085"/>
                  </a:ext>
                </a:extLst>
              </a:tr>
              <a:tr h="1455555">
                <a:tc>
                  <a:txBody>
                    <a:bodyPr/>
                    <a:lstStyle/>
                    <a:p>
                      <a:pPr marL="0" marR="0" lvl="0" indent="0" algn="ctr" rtl="0" eaLnBrk="1" fontAlgn="auto" latinLnBrk="0" hangingPunct="1">
                        <a:lnSpc>
                          <a:spcPct val="100000"/>
                        </a:lnSpc>
                        <a:spcBef>
                          <a:spcPts val="0"/>
                        </a:spcBef>
                        <a:spcAft>
                          <a:spcPts val="0"/>
                        </a:spcAft>
                        <a:buFontTx/>
                        <a:buNone/>
                      </a:pPr>
                      <a:r>
                        <a:rPr kumimoji="0" lang="en-US" sz="1400" b="1" i="0" u="none" strike="noStrike" kern="1200" cap="none" spc="0" normalizeH="0" baseline="0" noProof="0">
                          <a:ln>
                            <a:noFill/>
                          </a:ln>
                          <a:effectLst/>
                          <a:uLnTx/>
                          <a:uFillTx/>
                          <a:latin typeface="+mn-lt"/>
                          <a:ea typeface="+mn-ea"/>
                          <a:cs typeface="+mn-cs"/>
                        </a:rPr>
                        <a:t>Monthly </a:t>
                      </a:r>
                      <a:r>
                        <a:rPr kumimoji="0" lang="en-US" sz="1400" b="1" i="0" u="none" strike="noStrike" kern="1200" cap="none" spc="0" normalizeH="0" baseline="0" noProof="0">
                          <a:ln>
                            <a:noFill/>
                          </a:ln>
                          <a:solidFill>
                            <a:schemeClr val="tx1"/>
                          </a:solidFill>
                          <a:effectLst/>
                          <a:uLnTx/>
                          <a:uFillTx/>
                          <a:latin typeface="+mn-lt"/>
                          <a:ea typeface="+mn-ea"/>
                          <a:cs typeface="+mn-cs"/>
                        </a:rPr>
                        <a:t>Benefit: </a:t>
                      </a:r>
                      <a:r>
                        <a:rPr kumimoji="0" lang="en-US" sz="1400" b="0" i="0" u="none" strike="noStrike" kern="1200" cap="none" spc="0" normalizeH="0" baseline="0" noProof="0">
                          <a:ln>
                            <a:noFill/>
                          </a:ln>
                          <a:solidFill>
                            <a:schemeClr val="tx1"/>
                          </a:solidFill>
                          <a:effectLst/>
                          <a:uLnTx/>
                          <a:uFillTx/>
                          <a:latin typeface="+mn-lt"/>
                          <a:ea typeface="+mn-ea"/>
                          <a:cs typeface="+mn-cs"/>
                        </a:rPr>
                        <a:t>60% of your pre-disability earnings</a:t>
                      </a:r>
                      <a:r>
                        <a:rPr lang="en-US" sz="1400" b="0" i="0" u="none" strike="noStrike" kern="1200" cap="none" spc="0" normalizeH="0" baseline="0" noProof="0">
                          <a:ln>
                            <a:noFill/>
                          </a:ln>
                          <a:solidFill>
                            <a:schemeClr val="tx1"/>
                          </a:solidFill>
                          <a:effectLst/>
                          <a:uLnTx/>
                          <a:uFillTx/>
                          <a:latin typeface="+mn-lt"/>
                          <a:ea typeface="+mn-ea"/>
                          <a:cs typeface="+mn-cs"/>
                        </a:rPr>
                        <a:t> </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up to a max of $6,000 a month</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mn-lt"/>
                          <a:ea typeface="+mn-ea"/>
                          <a:cs typeface="+mn-cs"/>
                        </a:rPr>
                        <a:t>Benefit Waiting Period: </a:t>
                      </a:r>
                      <a:r>
                        <a:rPr kumimoji="0" lang="en-US" sz="1400" b="0" i="0" u="none" strike="noStrike" kern="1200" cap="none" spc="0" normalizeH="0" baseline="0" noProof="0">
                          <a:ln>
                            <a:noFill/>
                          </a:ln>
                          <a:solidFill>
                            <a:schemeClr val="tx1"/>
                          </a:solidFill>
                          <a:effectLst/>
                          <a:uLnTx/>
                          <a:uFillTx/>
                          <a:latin typeface="+mn-lt"/>
                          <a:ea typeface="+mn-ea"/>
                          <a:cs typeface="+mn-cs"/>
                        </a:rPr>
                        <a:t>90 days</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mn-lt"/>
                          <a:ea typeface="+mn-ea"/>
                          <a:cs typeface="+mn-cs"/>
                        </a:rPr>
                        <a:t>Benefit Payout Period: </a:t>
                      </a:r>
                      <a:r>
                        <a:rPr kumimoji="0" lang="en-US" sz="1400" b="0" i="0" u="none" strike="noStrike" kern="1200" cap="none" spc="0" normalizeH="0" baseline="0" noProof="0">
                          <a:ln>
                            <a:noFill/>
                          </a:ln>
                          <a:solidFill>
                            <a:schemeClr val="tx1"/>
                          </a:solidFill>
                          <a:effectLst/>
                          <a:uLnTx/>
                          <a:uFillTx/>
                          <a:latin typeface="+mn-lt"/>
                          <a:ea typeface="+mn-ea"/>
                          <a:cs typeface="+mn-cs"/>
                        </a:rPr>
                        <a:t>Social Security Normal Retirement Age</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Employer Paid Benefit for all eligible employees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257824512"/>
                  </a:ext>
                </a:extLst>
              </a:tr>
            </a:tbl>
          </a:graphicData>
        </a:graphic>
      </p:graphicFrame>
      <p:graphicFrame>
        <p:nvGraphicFramePr>
          <p:cNvPr id="6" name="Table 5">
            <a:extLst>
              <a:ext uri="{FF2B5EF4-FFF2-40B4-BE49-F238E27FC236}">
                <a16:creationId xmlns:a16="http://schemas.microsoft.com/office/drawing/2014/main" id="{448B4005-CA94-5F54-CABF-39F8A6A50FF0}"/>
              </a:ext>
            </a:extLst>
          </p:cNvPr>
          <p:cNvGraphicFramePr>
            <a:graphicFrameLocks noGrp="1"/>
          </p:cNvGraphicFramePr>
          <p:nvPr>
            <p:extLst>
              <p:ext uri="{D42A27DB-BD31-4B8C-83A1-F6EECF244321}">
                <p14:modId xmlns:p14="http://schemas.microsoft.com/office/powerpoint/2010/main" val="3823799599"/>
              </p:ext>
            </p:extLst>
          </p:nvPr>
        </p:nvGraphicFramePr>
        <p:xfrm>
          <a:off x="283094" y="2785762"/>
          <a:ext cx="7152422" cy="1790835"/>
        </p:xfrm>
        <a:graphic>
          <a:graphicData uri="http://schemas.openxmlformats.org/drawingml/2006/table">
            <a:tbl>
              <a:tblPr firstRow="1" bandRow="1">
                <a:tableStyleId>{5940675A-B579-460E-94D1-54222C63F5DA}</a:tableStyleId>
              </a:tblPr>
              <a:tblGrid>
                <a:gridCol w="7152422">
                  <a:extLst>
                    <a:ext uri="{9D8B030D-6E8A-4147-A177-3AD203B41FA5}">
                      <a16:colId xmlns:a16="http://schemas.microsoft.com/office/drawing/2014/main" val="3355300375"/>
                    </a:ext>
                  </a:extLst>
                </a:gridCol>
              </a:tblGrid>
              <a:tr h="193161">
                <a:tc>
                  <a:txBody>
                    <a:bodyPr/>
                    <a:lstStyle/>
                    <a:p>
                      <a:pPr marL="0" marR="0" lvl="0" indent="0" algn="ctr" rtl="0" eaLnBrk="1" fontAlgn="auto" latinLnBrk="0" hangingPunct="1">
                        <a:lnSpc>
                          <a:spcPct val="100000"/>
                        </a:lnSpc>
                        <a:spcBef>
                          <a:spcPts val="0"/>
                        </a:spcBef>
                        <a:spcAft>
                          <a:spcPts val="0"/>
                        </a:spcAft>
                        <a:buFontTx/>
                        <a:buNone/>
                      </a:pPr>
                      <a:r>
                        <a:rPr kumimoji="0" lang="en-US" sz="1600" b="1" i="0" u="none" strike="noStrike" kern="1200" cap="none" spc="0" normalizeH="0" baseline="0" noProof="0">
                          <a:ln>
                            <a:noFill/>
                          </a:ln>
                          <a:solidFill>
                            <a:schemeClr val="bg1"/>
                          </a:solidFill>
                          <a:effectLst/>
                          <a:uLnTx/>
                          <a:uFillTx/>
                          <a:latin typeface="+mn-lt"/>
                          <a:ea typeface="+mn-ea"/>
                          <a:cs typeface="+mn-cs"/>
                        </a:rPr>
                        <a:t>Short Term Disability (STD):</a:t>
                      </a:r>
                      <a:r>
                        <a:rPr kumimoji="0" lang="en-US" sz="1600" b="1" i="0" u="none" strike="noStrike" kern="1200" cap="none" spc="0" normalizeH="0" baseline="0" noProof="0">
                          <a:ln>
                            <a:noFill/>
                          </a:ln>
                          <a:effectLst/>
                          <a:uLnTx/>
                          <a:uFillTx/>
                          <a:latin typeface="+mn-lt"/>
                          <a:ea typeface="+mn-ea"/>
                          <a:cs typeface="+mn-cs"/>
                        </a:rPr>
                        <a:t> </a:t>
                      </a:r>
                      <a:r>
                        <a:rPr lang="en-US" sz="1600" b="1">
                          <a:solidFill>
                            <a:schemeClr val="bg1"/>
                          </a:solidFill>
                        </a:rPr>
                        <a:t>Lincoln Financial Group – Non- Statutory States</a:t>
                      </a:r>
                      <a:endParaRPr kumimoji="0" lang="en-US" sz="1200" b="0" i="0" u="none" strike="noStrike" kern="1200" cap="none" spc="0" normalizeH="0" baseline="0" noProof="0">
                        <a:ln>
                          <a:noFill/>
                        </a:ln>
                        <a:solidFill>
                          <a:srgbClr val="FF0000"/>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42497085"/>
                  </a:ext>
                </a:extLst>
              </a:tr>
              <a:tr h="1455555">
                <a:tc>
                  <a:txBody>
                    <a:bodyPr/>
                    <a:lstStyle/>
                    <a:p>
                      <a:pPr marL="0" marR="0" lvl="0" indent="0" algn="ctr" rtl="0" eaLnBrk="1" fontAlgn="auto" latinLnBrk="0" hangingPunct="1">
                        <a:lnSpc>
                          <a:spcPct val="100000"/>
                        </a:lnSpc>
                        <a:spcBef>
                          <a:spcPts val="0"/>
                        </a:spcBef>
                        <a:spcAft>
                          <a:spcPts val="0"/>
                        </a:spcAft>
                        <a:buFontTx/>
                        <a:buNone/>
                      </a:pPr>
                      <a:r>
                        <a:rPr kumimoji="0" lang="en-US" sz="1400" b="1" i="0" u="none" strike="noStrike" kern="1200" cap="none" spc="0" normalizeH="0" baseline="0" noProof="0">
                          <a:ln>
                            <a:noFill/>
                          </a:ln>
                          <a:effectLst/>
                          <a:uLnTx/>
                          <a:uFillTx/>
                          <a:latin typeface="+mn-lt"/>
                          <a:ea typeface="+mn-ea"/>
                          <a:cs typeface="+mn-cs"/>
                        </a:rPr>
                        <a:t>Weekly </a:t>
                      </a:r>
                      <a:r>
                        <a:rPr kumimoji="0" lang="en-US" sz="1400" b="1" i="0" u="none" strike="noStrike" kern="1200" cap="none" spc="0" normalizeH="0" baseline="0" noProof="0">
                          <a:ln>
                            <a:noFill/>
                          </a:ln>
                          <a:solidFill>
                            <a:schemeClr val="tx1"/>
                          </a:solidFill>
                          <a:effectLst/>
                          <a:uLnTx/>
                          <a:uFillTx/>
                          <a:latin typeface="+mn-lt"/>
                          <a:ea typeface="+mn-ea"/>
                          <a:cs typeface="+mn-cs"/>
                        </a:rPr>
                        <a:t>Benefit: </a:t>
                      </a:r>
                      <a:r>
                        <a:rPr kumimoji="0" lang="en-US" sz="1400" b="0" i="0" u="none" strike="noStrike" kern="1200" cap="none" spc="0" normalizeH="0" baseline="0" noProof="0">
                          <a:ln>
                            <a:noFill/>
                          </a:ln>
                          <a:solidFill>
                            <a:schemeClr val="tx1"/>
                          </a:solidFill>
                          <a:effectLst/>
                          <a:uLnTx/>
                          <a:uFillTx/>
                          <a:latin typeface="+mn-lt"/>
                          <a:ea typeface="+mn-ea"/>
                          <a:cs typeface="+mn-cs"/>
                        </a:rPr>
                        <a:t>60% of your pre-disability earnings</a:t>
                      </a:r>
                      <a:r>
                        <a:rPr lang="en-US" sz="1400" b="0" i="0" u="none" strike="noStrike" kern="1200" cap="none" spc="0" normalizeH="0" baseline="0" noProof="0">
                          <a:ln>
                            <a:noFill/>
                          </a:ln>
                          <a:solidFill>
                            <a:schemeClr val="tx1"/>
                          </a:solidFill>
                          <a:effectLst/>
                          <a:uLnTx/>
                          <a:uFillTx/>
                          <a:latin typeface="+mn-lt"/>
                          <a:ea typeface="+mn-ea"/>
                          <a:cs typeface="+mn-cs"/>
                        </a:rPr>
                        <a:t> </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up to a max of $1,154 a week</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mn-lt"/>
                          <a:ea typeface="+mn-ea"/>
                          <a:cs typeface="+mn-cs"/>
                        </a:rPr>
                        <a:t>Benefit Waiting Period: </a:t>
                      </a:r>
                      <a:r>
                        <a:rPr kumimoji="0" lang="en-US" sz="1400" b="0" i="0" u="none" strike="noStrike" kern="1200" cap="none" spc="0" normalizeH="0" baseline="0" noProof="0">
                          <a:ln>
                            <a:noFill/>
                          </a:ln>
                          <a:solidFill>
                            <a:schemeClr val="tx1"/>
                          </a:solidFill>
                          <a:effectLst/>
                          <a:uLnTx/>
                          <a:uFillTx/>
                          <a:latin typeface="+mn-lt"/>
                          <a:ea typeface="+mn-ea"/>
                          <a:cs typeface="+mn-cs"/>
                        </a:rPr>
                        <a:t>14 days</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tx1"/>
                          </a:solidFill>
                          <a:effectLst/>
                          <a:uLnTx/>
                          <a:uFillTx/>
                          <a:latin typeface="+mn-lt"/>
                          <a:ea typeface="+mn-ea"/>
                          <a:cs typeface="+mn-cs"/>
                        </a:rPr>
                        <a:t>Benefit Payout Period: </a:t>
                      </a:r>
                      <a:r>
                        <a:rPr kumimoji="0" lang="en-US" sz="1400" b="0" i="0" u="none" strike="noStrike" kern="1200" cap="none" spc="0" normalizeH="0" baseline="0" noProof="0">
                          <a:ln>
                            <a:noFill/>
                          </a:ln>
                          <a:solidFill>
                            <a:schemeClr val="tx1"/>
                          </a:solidFill>
                          <a:effectLst/>
                          <a:uLnTx/>
                          <a:uFillTx/>
                          <a:latin typeface="+mn-lt"/>
                          <a:ea typeface="+mn-ea"/>
                          <a:cs typeface="+mn-cs"/>
                        </a:rPr>
                        <a:t>11 Weeks</a:t>
                      </a:r>
                    </a:p>
                    <a:p>
                      <a:pPr marL="0" marR="0" lvl="0" indent="0" algn="ctr" defTabSz="7772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Voluntary Benefit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257824512"/>
                  </a:ext>
                </a:extLst>
              </a:tr>
            </a:tbl>
          </a:graphicData>
        </a:graphic>
      </p:graphicFrame>
    </p:spTree>
    <p:extLst>
      <p:ext uri="{BB962C8B-B14F-4D97-AF65-F5344CB8AC3E}">
        <p14:creationId xmlns:p14="http://schemas.microsoft.com/office/powerpoint/2010/main" val="2841316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024582"/>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308217"/>
            <a:ext cx="7043529" cy="646331"/>
          </a:xfrm>
          <a:prstGeom prst="rect">
            <a:avLst/>
          </a:prstGeom>
          <a:noFill/>
        </p:spPr>
        <p:txBody>
          <a:bodyPr wrap="square" rtlCol="0">
            <a:spAutoFit/>
          </a:bodyPr>
          <a:lstStyle/>
          <a:p>
            <a:pPr algn="ctr"/>
            <a:r>
              <a:rPr lang="en-US" sz="3600" b="1">
                <a:solidFill>
                  <a:srgbClr val="0078A2"/>
                </a:solidFill>
              </a:rPr>
              <a:t>Employee Assistance Program</a:t>
            </a:r>
          </a:p>
        </p:txBody>
      </p:sp>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able&#10;&#10;Description automatically generated with low confidence">
            <a:extLst>
              <a:ext uri="{FF2B5EF4-FFF2-40B4-BE49-F238E27FC236}">
                <a16:creationId xmlns:a16="http://schemas.microsoft.com/office/drawing/2014/main" id="{3F465FDF-BB73-9239-9141-81508442A9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351" y="1239616"/>
            <a:ext cx="7195403" cy="6252140"/>
          </a:xfrm>
          <a:prstGeom prst="rect">
            <a:avLst/>
          </a:prstGeom>
        </p:spPr>
      </p:pic>
      <p:sp>
        <p:nvSpPr>
          <p:cNvPr id="2" name="TextBox 1">
            <a:extLst>
              <a:ext uri="{FF2B5EF4-FFF2-40B4-BE49-F238E27FC236}">
                <a16:creationId xmlns:a16="http://schemas.microsoft.com/office/drawing/2014/main" id="{254F80BE-CBEA-601D-8701-D87E5B5A7540}"/>
              </a:ext>
            </a:extLst>
          </p:cNvPr>
          <p:cNvSpPr txBox="1"/>
          <p:nvPr/>
        </p:nvSpPr>
        <p:spPr>
          <a:xfrm>
            <a:off x="239398" y="7895087"/>
            <a:ext cx="7043529" cy="954107"/>
          </a:xfrm>
          <a:prstGeom prst="rect">
            <a:avLst/>
          </a:prstGeom>
          <a:noFill/>
        </p:spPr>
        <p:txBody>
          <a:bodyPr wrap="square" rtlCol="0">
            <a:spAutoFit/>
          </a:bodyPr>
          <a:lstStyle/>
          <a:p>
            <a:pPr algn="ctr"/>
            <a:r>
              <a:rPr lang="en-US" sz="2800" b="1">
                <a:solidFill>
                  <a:srgbClr val="0078A2"/>
                </a:solidFill>
              </a:rPr>
              <a:t>For Assistance Call</a:t>
            </a:r>
          </a:p>
          <a:p>
            <a:pPr algn="ctr"/>
            <a:r>
              <a:rPr lang="en-US" sz="2800" b="1">
                <a:solidFill>
                  <a:srgbClr val="0078A2"/>
                </a:solidFill>
              </a:rPr>
              <a:t>888-628-4824</a:t>
            </a:r>
          </a:p>
        </p:txBody>
      </p:sp>
      <p:sp>
        <p:nvSpPr>
          <p:cNvPr id="5" name="Slide Number Placeholder 4">
            <a:extLst>
              <a:ext uri="{FF2B5EF4-FFF2-40B4-BE49-F238E27FC236}">
                <a16:creationId xmlns:a16="http://schemas.microsoft.com/office/drawing/2014/main" id="{15C4D4B5-5348-77A9-7B5D-3568B7EFA8FA}"/>
              </a:ext>
            </a:extLst>
          </p:cNvPr>
          <p:cNvSpPr>
            <a:spLocks noGrp="1"/>
          </p:cNvSpPr>
          <p:nvPr>
            <p:ph type="sldNum" sz="quarter" idx="12"/>
          </p:nvPr>
        </p:nvSpPr>
        <p:spPr/>
        <p:txBody>
          <a:bodyPr/>
          <a:lstStyle/>
          <a:p>
            <a:fld id="{69E1BDE5-8024-4E90-B778-43927E434DAC}" type="slidenum">
              <a:rPr lang="en-US" smtClean="0"/>
              <a:t>11</a:t>
            </a:fld>
            <a:endParaRPr lang="en-US"/>
          </a:p>
        </p:txBody>
      </p:sp>
    </p:spTree>
    <p:extLst>
      <p:ext uri="{BB962C8B-B14F-4D97-AF65-F5344CB8AC3E}">
        <p14:creationId xmlns:p14="http://schemas.microsoft.com/office/powerpoint/2010/main" val="3104860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F79B54-1836-45F0-732E-0FC1168E9593}"/>
              </a:ext>
            </a:extLst>
          </p:cNvPr>
          <p:cNvSpPr/>
          <p:nvPr/>
        </p:nvSpPr>
        <p:spPr>
          <a:xfrm>
            <a:off x="0" y="139828"/>
            <a:ext cx="7772400" cy="475862"/>
          </a:xfrm>
          <a:prstGeom prst="rect">
            <a:avLst/>
          </a:prstGeom>
          <a:solidFill>
            <a:srgbClr val="0078A2"/>
          </a:solidFill>
          <a:ln>
            <a:solidFill>
              <a:srgbClr val="007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100"/>
              <a:t>FSA and Commuter Benefit</a:t>
            </a:r>
          </a:p>
        </p:txBody>
      </p:sp>
      <p:graphicFrame>
        <p:nvGraphicFramePr>
          <p:cNvPr id="6" name="Table 5">
            <a:extLst>
              <a:ext uri="{FF2B5EF4-FFF2-40B4-BE49-F238E27FC236}">
                <a16:creationId xmlns:a16="http://schemas.microsoft.com/office/drawing/2014/main" id="{431D44D8-1466-966A-6767-FB3C011BBD07}"/>
              </a:ext>
            </a:extLst>
          </p:cNvPr>
          <p:cNvGraphicFramePr>
            <a:graphicFrameLocks noGrp="1"/>
          </p:cNvGraphicFramePr>
          <p:nvPr/>
        </p:nvGraphicFramePr>
        <p:xfrm>
          <a:off x="0" y="872351"/>
          <a:ext cx="7772400" cy="944880"/>
        </p:xfrm>
        <a:graphic>
          <a:graphicData uri="http://schemas.openxmlformats.org/drawingml/2006/table">
            <a:tbl>
              <a:tblPr firstRow="1" bandRow="1">
                <a:tableStyleId>{5940675A-B579-460E-94D1-54222C63F5DA}</a:tableStyleId>
              </a:tblPr>
              <a:tblGrid>
                <a:gridCol w="3886200">
                  <a:extLst>
                    <a:ext uri="{9D8B030D-6E8A-4147-A177-3AD203B41FA5}">
                      <a16:colId xmlns:a16="http://schemas.microsoft.com/office/drawing/2014/main" val="1191508676"/>
                    </a:ext>
                  </a:extLst>
                </a:gridCol>
                <a:gridCol w="3886200">
                  <a:extLst>
                    <a:ext uri="{9D8B030D-6E8A-4147-A177-3AD203B41FA5}">
                      <a16:colId xmlns:a16="http://schemas.microsoft.com/office/drawing/2014/main" val="4042020243"/>
                    </a:ext>
                  </a:extLst>
                </a:gridCol>
              </a:tblGrid>
              <a:tr h="237269">
                <a:tc gridSpan="2">
                  <a:txBody>
                    <a:bodyPr/>
                    <a:lstStyle/>
                    <a:p>
                      <a:pPr algn="ctr"/>
                      <a:r>
                        <a:rPr lang="en-US" sz="1400" b="1"/>
                        <a:t>Flexible Spending Account (FSA)</a:t>
                      </a:r>
                    </a:p>
                  </a:txBody>
                  <a:tcPr anchor="ctr"/>
                </a:tc>
                <a:tc hMerge="1">
                  <a:txBody>
                    <a:bodyPr/>
                    <a:lstStyle/>
                    <a:p>
                      <a:endParaRPr lang="en-US"/>
                    </a:p>
                  </a:txBody>
                  <a:tcPr anchor="ctr"/>
                </a:tc>
                <a:extLst>
                  <a:ext uri="{0D108BD9-81ED-4DB2-BD59-A6C34878D82A}">
                    <a16:rowId xmlns:a16="http://schemas.microsoft.com/office/drawing/2014/main" val="2960734426"/>
                  </a:ext>
                </a:extLst>
              </a:tr>
              <a:tr h="498264">
                <a:tc>
                  <a:txBody>
                    <a:bodyPr/>
                    <a:lstStyle/>
                    <a:p>
                      <a:pPr algn="ctr"/>
                      <a:r>
                        <a:rPr lang="en-US" sz="1200" b="1">
                          <a:solidFill>
                            <a:schemeClr val="tx1"/>
                          </a:solidFill>
                        </a:rPr>
                        <a:t>Health FSA</a:t>
                      </a:r>
                    </a:p>
                    <a:p>
                      <a:pPr algn="ctr"/>
                      <a:r>
                        <a:rPr lang="en-US" sz="1200">
                          <a:solidFill>
                            <a:schemeClr val="tx1"/>
                          </a:solidFill>
                        </a:rPr>
                        <a:t>Tax-free dollars to put </a:t>
                      </a:r>
                    </a:p>
                    <a:p>
                      <a:pPr algn="ctr"/>
                      <a:r>
                        <a:rPr lang="en-US" sz="1200">
                          <a:solidFill>
                            <a:schemeClr val="tx1"/>
                          </a:solidFill>
                        </a:rPr>
                        <a:t>towards eligible medical, dental, and vision expenses.</a:t>
                      </a:r>
                    </a:p>
                  </a:txBody>
                  <a:tcPr anchor="ctr"/>
                </a:tc>
                <a:tc>
                  <a:txBody>
                    <a:bodyPr/>
                    <a:lstStyle/>
                    <a:p>
                      <a:pPr algn="ctr"/>
                      <a:r>
                        <a:rPr lang="en-US" sz="1200" b="1">
                          <a:solidFill>
                            <a:schemeClr val="tx1"/>
                          </a:solidFill>
                        </a:rPr>
                        <a:t>Dependent Care FSA</a:t>
                      </a:r>
                    </a:p>
                    <a:p>
                      <a:pPr algn="ctr"/>
                      <a:r>
                        <a:rPr lang="en-US" sz="1200">
                          <a:solidFill>
                            <a:schemeClr val="tx1"/>
                          </a:solidFill>
                        </a:rPr>
                        <a:t>Tax-free dollars for day care expenses for your qualified dependents (under 13 years old) while you work. </a:t>
                      </a:r>
                    </a:p>
                  </a:txBody>
                  <a:tcPr anchor="ctr"/>
                </a:tc>
                <a:extLst>
                  <a:ext uri="{0D108BD9-81ED-4DB2-BD59-A6C34878D82A}">
                    <a16:rowId xmlns:a16="http://schemas.microsoft.com/office/drawing/2014/main" val="1867174710"/>
                  </a:ext>
                </a:extLst>
              </a:tr>
            </a:tbl>
          </a:graphicData>
        </a:graphic>
      </p:graphicFrame>
      <p:graphicFrame>
        <p:nvGraphicFramePr>
          <p:cNvPr id="7" name="Table 6">
            <a:extLst>
              <a:ext uri="{FF2B5EF4-FFF2-40B4-BE49-F238E27FC236}">
                <a16:creationId xmlns:a16="http://schemas.microsoft.com/office/drawing/2014/main" id="{8DC892EA-C95F-A9C1-06A5-9CD481997DED}"/>
              </a:ext>
            </a:extLst>
          </p:cNvPr>
          <p:cNvGraphicFramePr>
            <a:graphicFrameLocks noGrp="1"/>
          </p:cNvGraphicFramePr>
          <p:nvPr>
            <p:extLst>
              <p:ext uri="{D42A27DB-BD31-4B8C-83A1-F6EECF244321}">
                <p14:modId xmlns:p14="http://schemas.microsoft.com/office/powerpoint/2010/main" val="3538392751"/>
              </p:ext>
            </p:extLst>
          </p:nvPr>
        </p:nvGraphicFramePr>
        <p:xfrm>
          <a:off x="25042" y="2204918"/>
          <a:ext cx="7740732" cy="2293620"/>
        </p:xfrm>
        <a:graphic>
          <a:graphicData uri="http://schemas.openxmlformats.org/drawingml/2006/table">
            <a:tbl>
              <a:tblPr firstRow="1" bandRow="1">
                <a:tableStyleId>{5940675A-B579-460E-94D1-54222C63F5DA}</a:tableStyleId>
              </a:tblPr>
              <a:tblGrid>
                <a:gridCol w="2326202">
                  <a:extLst>
                    <a:ext uri="{9D8B030D-6E8A-4147-A177-3AD203B41FA5}">
                      <a16:colId xmlns:a16="http://schemas.microsoft.com/office/drawing/2014/main" val="3355300375"/>
                    </a:ext>
                  </a:extLst>
                </a:gridCol>
                <a:gridCol w="2834286">
                  <a:extLst>
                    <a:ext uri="{9D8B030D-6E8A-4147-A177-3AD203B41FA5}">
                      <a16:colId xmlns:a16="http://schemas.microsoft.com/office/drawing/2014/main" val="284596797"/>
                    </a:ext>
                  </a:extLst>
                </a:gridCol>
                <a:gridCol w="2580244">
                  <a:extLst>
                    <a:ext uri="{9D8B030D-6E8A-4147-A177-3AD203B41FA5}">
                      <a16:colId xmlns:a16="http://schemas.microsoft.com/office/drawing/2014/main" val="1518239635"/>
                    </a:ext>
                  </a:extLst>
                </a:gridCol>
              </a:tblGrid>
              <a:tr h="255745">
                <a:tc>
                  <a:txBody>
                    <a:bodyPr/>
                    <a:lstStyle/>
                    <a:p>
                      <a:pPr algn="ctr"/>
                      <a:endParaRPr lang="en-US" sz="1400" b="1">
                        <a:solidFill>
                          <a:schemeClr val="bg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Health FSA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Dependent Care FSA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230170">
                <a:tc>
                  <a:txBody>
                    <a:bodyPr/>
                    <a:lstStyle/>
                    <a:p>
                      <a:pPr algn="ctr"/>
                      <a:r>
                        <a:rPr lang="en-US" sz="1200"/>
                        <a:t>Administrator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lang="en-US" sz="1200">
                          <a:solidFill>
                            <a:schemeClr val="tx1"/>
                          </a:solidFill>
                        </a:rPr>
                        <a:t>P&amp;A Group</a:t>
                      </a:r>
                      <a:endParaRPr lang="en-US">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pPr algn="ctr"/>
                      <a:endParaRPr lang="en-US" sz="1200">
                        <a:solidFill>
                          <a:srgbClr val="FF0000"/>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r h="230170">
                <a:tc>
                  <a:txBody>
                    <a:bodyPr/>
                    <a:lstStyle/>
                    <a:p>
                      <a:pPr algn="ctr"/>
                      <a:r>
                        <a:rPr lang="en-US" sz="1200" dirty="0">
                          <a:solidFill>
                            <a:schemeClr val="tx1"/>
                          </a:solidFill>
                        </a:rPr>
                        <a:t>2025 </a:t>
                      </a:r>
                      <a:r>
                        <a:rPr lang="en-US" sz="1200" dirty="0"/>
                        <a:t>IRS Annual Max Contribution*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dirty="0">
                          <a:solidFill>
                            <a:schemeClr val="tx1"/>
                          </a:solidFill>
                        </a:rPr>
                        <a:t>$3,300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$5,000</a:t>
                      </a:r>
                      <a:endParaRPr lang="en-US" sz="1200">
                        <a:solidFill>
                          <a:srgbClr val="FF0000"/>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89961359"/>
                  </a:ext>
                </a:extLst>
              </a:tr>
              <a:tr h="230170">
                <a:tc>
                  <a:txBody>
                    <a:bodyPr/>
                    <a:lstStyle/>
                    <a:p>
                      <a:pPr algn="ctr"/>
                      <a:r>
                        <a:rPr lang="en-US" sz="1200"/>
                        <a:t>Associated Medical Plan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lang="en-US" sz="1200">
                          <a:solidFill>
                            <a:schemeClr val="tx1"/>
                          </a:solidFill>
                        </a:rPr>
                        <a:t>Not Applicable </a:t>
                      </a:r>
                      <a:r>
                        <a:rPr lang="en-US" sz="1050" i="1" kern="1200">
                          <a:solidFill>
                            <a:schemeClr val="tx1"/>
                          </a:solidFill>
                          <a:latin typeface="+mn-lt"/>
                          <a:ea typeface="+mn-ea"/>
                          <a:cs typeface="+mn-cs"/>
                        </a:rPr>
                        <a:t>(E</a:t>
                      </a:r>
                      <a:r>
                        <a:rPr lang="en-US" sz="1050" i="1">
                          <a:solidFill>
                            <a:schemeClr val="tx1"/>
                          </a:solidFill>
                        </a:rPr>
                        <a:t>mployees are not required to enroll in one of the employer-offered medical plans.)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pPr algn="ctr"/>
                      <a:endParaRPr lang="en-US" sz="1200" i="1"/>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14057227"/>
                  </a:ext>
                </a:extLst>
              </a:tr>
              <a:tr h="230170">
                <a:tc>
                  <a:txBody>
                    <a:bodyPr/>
                    <a:lstStyle/>
                    <a:p>
                      <a:pPr algn="ctr"/>
                      <a:r>
                        <a:rPr lang="en-US" sz="1200"/>
                        <a:t>“Use It Or Lose It”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Yes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Yes</a:t>
                      </a:r>
                      <a:endParaRPr kumimoji="0" lang="en-US" sz="1200" b="0" i="0" u="none" strike="noStrike" kern="1200" cap="none" spc="0" normalizeH="0" baseline="0" noProof="0">
                        <a:ln>
                          <a:noFill/>
                        </a:ln>
                        <a:solidFill>
                          <a:prstClr val="black"/>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836619715"/>
                  </a:ext>
                </a:extLst>
              </a:tr>
              <a:tr h="230170">
                <a:tc>
                  <a:txBody>
                    <a:bodyPr/>
                    <a:lstStyle/>
                    <a:p>
                      <a:pPr algn="ctr"/>
                      <a:r>
                        <a:rPr lang="en-US" sz="1200"/>
                        <a:t>Pre-Tax Contribution Funding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Yes</a:t>
                      </a:r>
                      <a:r>
                        <a:rPr kumimoji="0" lang="en-US" sz="1050" b="0" i="1" u="none" strike="noStrike" kern="1200" cap="none" spc="0" normalizeH="0" baseline="0" noProof="0">
                          <a:ln>
                            <a:noFill/>
                          </a:ln>
                          <a:solidFill>
                            <a:schemeClr val="tx1"/>
                          </a:solidFill>
                          <a:effectLst/>
                          <a:uLnTx/>
                          <a:uFillTx/>
                          <a:latin typeface="+mn-lt"/>
                          <a:ea typeface="+mn-ea"/>
                          <a:cs typeface="+mn-cs"/>
                        </a:rPr>
                        <a:t> (Pre-taxability applies to all federal taxes)</a:t>
                      </a:r>
                      <a:endParaRPr kumimoji="0" lang="en-US" sz="1100" b="0" i="1" u="none" strike="noStrike" kern="1200" cap="none" spc="0" normalizeH="0" baseline="0" noProof="0">
                        <a:ln>
                          <a:noFill/>
                        </a:ln>
                        <a:solidFill>
                          <a:schemeClr val="tx1"/>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lang="en-US" sz="1200"/>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693892243"/>
                  </a:ext>
                </a:extLst>
              </a:tr>
              <a:tr h="230170">
                <a:tc>
                  <a:txBody>
                    <a:bodyPr/>
                    <a:lstStyle/>
                    <a:p>
                      <a:pPr algn="ctr"/>
                      <a:r>
                        <a:rPr lang="en-US" sz="1200"/>
                        <a:t>Rollover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$660</a:t>
                      </a:r>
                      <a:endParaRPr lang="en-US" sz="12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N/A</a:t>
                      </a:r>
                      <a:endParaRPr lang="en-US" sz="12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753684045"/>
                  </a:ext>
                </a:extLst>
              </a:tr>
            </a:tbl>
          </a:graphicData>
        </a:graphic>
      </p:graphicFrame>
      <p:pic>
        <p:nvPicPr>
          <p:cNvPr id="8" name="Picture 2">
            <a:extLst>
              <a:ext uri="{FF2B5EF4-FFF2-40B4-BE49-F238E27FC236}">
                <a16:creationId xmlns:a16="http://schemas.microsoft.com/office/drawing/2014/main" id="{3A5F129E-E84E-BFCE-EA26-447E6F50B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10" y="4951876"/>
            <a:ext cx="1096047" cy="8086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 name="TextBox 8">
            <a:extLst>
              <a:ext uri="{FF2B5EF4-FFF2-40B4-BE49-F238E27FC236}">
                <a16:creationId xmlns:a16="http://schemas.microsoft.com/office/drawing/2014/main" id="{7BBED6FE-4D37-2CCD-1469-FC4BEC380FBE}"/>
              </a:ext>
            </a:extLst>
          </p:cNvPr>
          <p:cNvSpPr txBox="1"/>
          <p:nvPr/>
        </p:nvSpPr>
        <p:spPr>
          <a:xfrm>
            <a:off x="2030271" y="4597700"/>
            <a:ext cx="3711855" cy="600164"/>
          </a:xfrm>
          <a:prstGeom prst="rect">
            <a:avLst/>
          </a:prstGeom>
          <a:noFill/>
        </p:spPr>
        <p:txBody>
          <a:bodyPr wrap="square" rtlCol="0">
            <a:spAutoFit/>
          </a:bodyPr>
          <a:lstStyle/>
          <a:p>
            <a:r>
              <a:rPr lang="en-US" sz="1100" b="1"/>
              <a:t>For assistance with your PA Group FSA please contact PA Group at </a:t>
            </a:r>
            <a:r>
              <a:rPr lang="en-US" sz="1100"/>
              <a:t>1-800-688-2611 or contact your Benefits Team!	</a:t>
            </a:r>
            <a:endParaRPr lang="en-US" sz="1600">
              <a:solidFill>
                <a:srgbClr val="0078A2"/>
              </a:solidFill>
              <a:latin typeface="Script MT Bold" panose="03040602040607080904" pitchFamily="66" charset="0"/>
            </a:endParaRPr>
          </a:p>
        </p:txBody>
      </p:sp>
      <p:pic>
        <p:nvPicPr>
          <p:cNvPr id="11" name="Picture 10">
            <a:extLst>
              <a:ext uri="{FF2B5EF4-FFF2-40B4-BE49-F238E27FC236}">
                <a16:creationId xmlns:a16="http://schemas.microsoft.com/office/drawing/2014/main" id="{54F3CBDC-3141-0853-0313-C236071AC3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702201" y="5167518"/>
            <a:ext cx="784319" cy="639646"/>
          </a:xfrm>
          <a:prstGeom prst="rect">
            <a:avLst/>
          </a:prstGeom>
        </p:spPr>
      </p:pic>
      <p:pic>
        <p:nvPicPr>
          <p:cNvPr id="13" name="Picture 12">
            <a:extLst>
              <a:ext uri="{FF2B5EF4-FFF2-40B4-BE49-F238E27FC236}">
                <a16:creationId xmlns:a16="http://schemas.microsoft.com/office/drawing/2014/main" id="{F067E9D0-76E8-B1A3-B897-C0401FB0F5A8}"/>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936531" y="233561"/>
            <a:ext cx="274320" cy="274320"/>
          </a:xfrm>
          <a:prstGeom prst="rect">
            <a:avLst/>
          </a:prstGeom>
        </p:spPr>
      </p:pic>
      <p:pic>
        <p:nvPicPr>
          <p:cNvPr id="14" name="Picture 13">
            <a:extLst>
              <a:ext uri="{FF2B5EF4-FFF2-40B4-BE49-F238E27FC236}">
                <a16:creationId xmlns:a16="http://schemas.microsoft.com/office/drawing/2014/main" id="{71E9C450-3B03-F868-7A91-2B6ED6D13896}"/>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3143454" y="247329"/>
            <a:ext cx="274320" cy="274320"/>
          </a:xfrm>
          <a:prstGeom prst="rect">
            <a:avLst/>
          </a:prstGeom>
        </p:spPr>
      </p:pic>
      <p:pic>
        <p:nvPicPr>
          <p:cNvPr id="15" name="Picture 14">
            <a:extLst>
              <a:ext uri="{FF2B5EF4-FFF2-40B4-BE49-F238E27FC236}">
                <a16:creationId xmlns:a16="http://schemas.microsoft.com/office/drawing/2014/main" id="{B9FE5386-D4F9-921E-7BE0-4F37D7AF0D30}"/>
              </a:ext>
            </a:extLst>
          </p:cNvPr>
          <p:cNvPicPr>
            <a:picLocks noChangeAspect="1"/>
          </p:cNvPicPr>
          <p:nvPr/>
        </p:nvPicPr>
        <p:blipFill>
          <a:blip r:embed="rId6" cstate="print">
            <a:biLevel thresh="25000"/>
            <a:extLst>
              <a:ext uri="{28A0092B-C50C-407E-A947-70E740481C1C}">
                <a14:useLocalDpi xmlns:a14="http://schemas.microsoft.com/office/drawing/2010/main" val="0"/>
              </a:ext>
            </a:extLst>
          </a:blip>
          <a:stretch>
            <a:fillRect/>
          </a:stretch>
        </p:blipFill>
        <p:spPr>
          <a:xfrm>
            <a:off x="3503185" y="240109"/>
            <a:ext cx="274320" cy="274320"/>
          </a:xfrm>
          <a:prstGeom prst="rect">
            <a:avLst/>
          </a:prstGeom>
        </p:spPr>
      </p:pic>
      <p:sp>
        <p:nvSpPr>
          <p:cNvPr id="2" name="Rectangle 1">
            <a:extLst>
              <a:ext uri="{FF2B5EF4-FFF2-40B4-BE49-F238E27FC236}">
                <a16:creationId xmlns:a16="http://schemas.microsoft.com/office/drawing/2014/main" id="{ED3EBFB1-EDB4-9321-F868-0485A041D21E}"/>
              </a:ext>
            </a:extLst>
          </p:cNvPr>
          <p:cNvSpPr/>
          <p:nvPr/>
        </p:nvSpPr>
        <p:spPr>
          <a:xfrm>
            <a:off x="-2" y="6189059"/>
            <a:ext cx="7772400" cy="475862"/>
          </a:xfrm>
          <a:prstGeom prst="rect">
            <a:avLst/>
          </a:prstGeom>
          <a:solidFill>
            <a:srgbClr val="0078A2"/>
          </a:solidFill>
          <a:ln>
            <a:solidFill>
              <a:srgbClr val="0078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100"/>
              <a:t>Commuter Benefit</a:t>
            </a:r>
          </a:p>
        </p:txBody>
      </p:sp>
      <p:graphicFrame>
        <p:nvGraphicFramePr>
          <p:cNvPr id="16" name="Table 15">
            <a:extLst>
              <a:ext uri="{FF2B5EF4-FFF2-40B4-BE49-F238E27FC236}">
                <a16:creationId xmlns:a16="http://schemas.microsoft.com/office/drawing/2014/main" id="{6195F221-A2E2-10AE-445A-C01D5F2FA1C4}"/>
              </a:ext>
            </a:extLst>
          </p:cNvPr>
          <p:cNvGraphicFramePr>
            <a:graphicFrameLocks noGrp="1"/>
          </p:cNvGraphicFramePr>
          <p:nvPr>
            <p:extLst>
              <p:ext uri="{D42A27DB-BD31-4B8C-83A1-F6EECF244321}">
                <p14:modId xmlns:p14="http://schemas.microsoft.com/office/powerpoint/2010/main" val="792382186"/>
              </p:ext>
            </p:extLst>
          </p:nvPr>
        </p:nvGraphicFramePr>
        <p:xfrm>
          <a:off x="25042" y="8986318"/>
          <a:ext cx="7747358" cy="457200"/>
        </p:xfrm>
        <a:graphic>
          <a:graphicData uri="http://schemas.openxmlformats.org/drawingml/2006/table">
            <a:tbl>
              <a:tblPr firstRow="1" bandRow="1">
                <a:tableStyleId>{5940675A-B579-460E-94D1-54222C63F5DA}</a:tableStyleId>
              </a:tblPr>
              <a:tblGrid>
                <a:gridCol w="2328193">
                  <a:extLst>
                    <a:ext uri="{9D8B030D-6E8A-4147-A177-3AD203B41FA5}">
                      <a16:colId xmlns:a16="http://schemas.microsoft.com/office/drawing/2014/main" val="2049400896"/>
                    </a:ext>
                  </a:extLst>
                </a:gridCol>
                <a:gridCol w="2836712">
                  <a:extLst>
                    <a:ext uri="{9D8B030D-6E8A-4147-A177-3AD203B41FA5}">
                      <a16:colId xmlns:a16="http://schemas.microsoft.com/office/drawing/2014/main" val="131958021"/>
                    </a:ext>
                  </a:extLst>
                </a:gridCol>
                <a:gridCol w="2582453">
                  <a:extLst>
                    <a:ext uri="{9D8B030D-6E8A-4147-A177-3AD203B41FA5}">
                      <a16:colId xmlns:a16="http://schemas.microsoft.com/office/drawing/2014/main" val="1102824138"/>
                    </a:ext>
                  </a:extLst>
                </a:gridCol>
              </a:tblGrid>
              <a:tr h="230170">
                <a:tc>
                  <a:txBody>
                    <a:bodyPr/>
                    <a:lstStyle/>
                    <a:p>
                      <a:pPr algn="ctr"/>
                      <a:r>
                        <a:rPr lang="en-US" sz="1200" dirty="0">
                          <a:solidFill>
                            <a:schemeClr val="tx1"/>
                          </a:solidFill>
                        </a:rPr>
                        <a:t>2025 </a:t>
                      </a:r>
                      <a:r>
                        <a:rPr lang="en-US" sz="1200" dirty="0"/>
                        <a:t>IRS Monthly Max Contribution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dirty="0">
                          <a:solidFill>
                            <a:schemeClr val="tx1"/>
                          </a:solidFill>
                        </a:rPr>
                        <a:t>$315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dirty="0">
                          <a:solidFill>
                            <a:schemeClr val="tx1"/>
                          </a:solidFill>
                        </a:rPr>
                        <a:t>$315</a:t>
                      </a:r>
                      <a:endParaRPr lang="en-US" sz="1200" dirty="0">
                        <a:solidFill>
                          <a:srgbClr val="FF0000"/>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431923889"/>
                  </a:ext>
                </a:extLst>
              </a:tr>
            </a:tbl>
          </a:graphicData>
        </a:graphic>
      </p:graphicFrame>
      <p:graphicFrame>
        <p:nvGraphicFramePr>
          <p:cNvPr id="17" name="Table 16">
            <a:extLst>
              <a:ext uri="{FF2B5EF4-FFF2-40B4-BE49-F238E27FC236}">
                <a16:creationId xmlns:a16="http://schemas.microsoft.com/office/drawing/2014/main" id="{6B1EE90E-06BB-363E-7ABD-A6E8FF4A650E}"/>
              </a:ext>
            </a:extLst>
          </p:cNvPr>
          <p:cNvGraphicFramePr>
            <a:graphicFrameLocks noGrp="1"/>
          </p:cNvGraphicFramePr>
          <p:nvPr>
            <p:extLst>
              <p:ext uri="{D42A27DB-BD31-4B8C-83A1-F6EECF244321}">
                <p14:modId xmlns:p14="http://schemas.microsoft.com/office/powerpoint/2010/main" val="94995582"/>
              </p:ext>
            </p:extLst>
          </p:nvPr>
        </p:nvGraphicFramePr>
        <p:xfrm>
          <a:off x="11790" y="8705185"/>
          <a:ext cx="7772399" cy="304800"/>
        </p:xfrm>
        <a:graphic>
          <a:graphicData uri="http://schemas.openxmlformats.org/drawingml/2006/table">
            <a:tbl>
              <a:tblPr firstRow="1" bandRow="1">
                <a:tableStyleId>{5940675A-B579-460E-94D1-54222C63F5DA}</a:tableStyleId>
              </a:tblPr>
              <a:tblGrid>
                <a:gridCol w="2335718">
                  <a:extLst>
                    <a:ext uri="{9D8B030D-6E8A-4147-A177-3AD203B41FA5}">
                      <a16:colId xmlns:a16="http://schemas.microsoft.com/office/drawing/2014/main" val="497188633"/>
                    </a:ext>
                  </a:extLst>
                </a:gridCol>
                <a:gridCol w="2845881">
                  <a:extLst>
                    <a:ext uri="{9D8B030D-6E8A-4147-A177-3AD203B41FA5}">
                      <a16:colId xmlns:a16="http://schemas.microsoft.com/office/drawing/2014/main" val="1502493114"/>
                    </a:ext>
                  </a:extLst>
                </a:gridCol>
                <a:gridCol w="2590800">
                  <a:extLst>
                    <a:ext uri="{9D8B030D-6E8A-4147-A177-3AD203B41FA5}">
                      <a16:colId xmlns:a16="http://schemas.microsoft.com/office/drawing/2014/main" val="2787662996"/>
                    </a:ext>
                  </a:extLst>
                </a:gridCol>
              </a:tblGrid>
              <a:tr h="255745">
                <a:tc>
                  <a:txBody>
                    <a:bodyPr/>
                    <a:lstStyle/>
                    <a:p>
                      <a:pPr algn="ctr"/>
                      <a:endParaRPr lang="en-US" sz="1400" b="1" dirty="0">
                        <a:solidFill>
                          <a:schemeClr val="bg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Parking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dirty="0">
                          <a:solidFill>
                            <a:schemeClr val="bg1"/>
                          </a:solidFill>
                        </a:rPr>
                        <a:t>Transportation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1048171279"/>
                  </a:ext>
                </a:extLst>
              </a:tr>
            </a:tbl>
          </a:graphicData>
        </a:graphic>
      </p:graphicFrame>
      <p:pic>
        <p:nvPicPr>
          <p:cNvPr id="18" name="Picture 17" descr="Graphical user interface, text, application&#10;&#10;Description automatically generated">
            <a:extLst>
              <a:ext uri="{FF2B5EF4-FFF2-40B4-BE49-F238E27FC236}">
                <a16:creationId xmlns:a16="http://schemas.microsoft.com/office/drawing/2014/main" id="{74BBB9B0-DA73-77A4-798A-C18766329E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6" y="6811779"/>
            <a:ext cx="7772400" cy="1893405"/>
          </a:xfrm>
          <a:prstGeom prst="rect">
            <a:avLst/>
          </a:prstGeom>
        </p:spPr>
      </p:pic>
      <p:sp>
        <p:nvSpPr>
          <p:cNvPr id="3" name="Slide Number Placeholder 2">
            <a:extLst>
              <a:ext uri="{FF2B5EF4-FFF2-40B4-BE49-F238E27FC236}">
                <a16:creationId xmlns:a16="http://schemas.microsoft.com/office/drawing/2014/main" id="{52066D48-94BE-1156-3EC4-BE3E5717AA39}"/>
              </a:ext>
            </a:extLst>
          </p:cNvPr>
          <p:cNvSpPr>
            <a:spLocks noGrp="1"/>
          </p:cNvSpPr>
          <p:nvPr>
            <p:ph type="sldNum" sz="quarter" idx="12"/>
          </p:nvPr>
        </p:nvSpPr>
        <p:spPr/>
        <p:txBody>
          <a:bodyPr/>
          <a:lstStyle/>
          <a:p>
            <a:fld id="{69E1BDE5-8024-4E90-B778-43927E434DAC}" type="slidenum">
              <a:rPr lang="en-US" smtClean="0"/>
              <a:t>12</a:t>
            </a:fld>
            <a:endParaRPr lang="en-US"/>
          </a:p>
        </p:txBody>
      </p:sp>
    </p:spTree>
    <p:extLst>
      <p:ext uri="{BB962C8B-B14F-4D97-AF65-F5344CB8AC3E}">
        <p14:creationId xmlns:p14="http://schemas.microsoft.com/office/powerpoint/2010/main" val="285821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064344"/>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308217"/>
            <a:ext cx="7043529" cy="646331"/>
          </a:xfrm>
          <a:prstGeom prst="rect">
            <a:avLst/>
          </a:prstGeom>
          <a:noFill/>
        </p:spPr>
        <p:txBody>
          <a:bodyPr wrap="square" rtlCol="0">
            <a:spAutoFit/>
          </a:bodyPr>
          <a:lstStyle/>
          <a:p>
            <a:pPr algn="ctr"/>
            <a:r>
              <a:rPr lang="en-US" sz="3600" b="1">
                <a:solidFill>
                  <a:srgbClr val="0078A2"/>
                </a:solidFill>
              </a:rPr>
              <a:t>Legal Shield / ID Shield</a:t>
            </a:r>
          </a:p>
        </p:txBody>
      </p:sp>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F10C11FC-491F-E7A1-58F9-04F910EAB5B9}"/>
              </a:ext>
            </a:extLst>
          </p:cNvPr>
          <p:cNvSpPr>
            <a:spLocks noGrp="1"/>
          </p:cNvSpPr>
          <p:nvPr>
            <p:ph type="sldNum" sz="quarter" idx="12"/>
          </p:nvPr>
        </p:nvSpPr>
        <p:spPr/>
        <p:txBody>
          <a:bodyPr/>
          <a:lstStyle/>
          <a:p>
            <a:fld id="{69E1BDE5-8024-4E90-B778-43927E434DAC}" type="slidenum">
              <a:rPr lang="en-US" smtClean="0"/>
              <a:t>13</a:t>
            </a:fld>
            <a:endParaRPr lang="en-US"/>
          </a:p>
        </p:txBody>
      </p:sp>
      <p:pic>
        <p:nvPicPr>
          <p:cNvPr id="9" name="Picture 8" descr="A screenshot of a website">
            <a:extLst>
              <a:ext uri="{FF2B5EF4-FFF2-40B4-BE49-F238E27FC236}">
                <a16:creationId xmlns:a16="http://schemas.microsoft.com/office/drawing/2014/main" id="{7A640A76-475B-CD29-27DE-9F8635EFE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536" y="954548"/>
            <a:ext cx="7535327" cy="7858008"/>
          </a:xfrm>
          <a:prstGeom prst="rect">
            <a:avLst/>
          </a:prstGeom>
        </p:spPr>
      </p:pic>
    </p:spTree>
    <p:extLst>
      <p:ext uri="{BB962C8B-B14F-4D97-AF65-F5344CB8AC3E}">
        <p14:creationId xmlns:p14="http://schemas.microsoft.com/office/powerpoint/2010/main" val="2391079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104098"/>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graphicFrame>
        <p:nvGraphicFramePr>
          <p:cNvPr id="14" name="Table 13">
            <a:extLst>
              <a:ext uri="{FF2B5EF4-FFF2-40B4-BE49-F238E27FC236}">
                <a16:creationId xmlns:a16="http://schemas.microsoft.com/office/drawing/2014/main" id="{D87E1FB1-CB2D-4B10-A8AA-03A2A1C2D133}"/>
              </a:ext>
            </a:extLst>
          </p:cNvPr>
          <p:cNvGraphicFramePr>
            <a:graphicFrameLocks noGrp="1"/>
          </p:cNvGraphicFramePr>
          <p:nvPr>
            <p:extLst>
              <p:ext uri="{D42A27DB-BD31-4B8C-83A1-F6EECF244321}">
                <p14:modId xmlns:p14="http://schemas.microsoft.com/office/powerpoint/2010/main" val="1037993839"/>
              </p:ext>
            </p:extLst>
          </p:nvPr>
        </p:nvGraphicFramePr>
        <p:xfrm>
          <a:off x="239398" y="2328616"/>
          <a:ext cx="7304406" cy="3762756"/>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426720">
                <a:tc>
                  <a:txBody>
                    <a:bodyPr/>
                    <a:lstStyle/>
                    <a:p>
                      <a:pPr algn="ctr"/>
                      <a:r>
                        <a:rPr lang="en-US" sz="1400" b="1">
                          <a:solidFill>
                            <a:schemeClr val="bg1"/>
                          </a:solidFill>
                        </a:rPr>
                        <a:t>CIIS Medical Reimbursement Account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426720">
                <a:tc>
                  <a:txBody>
                    <a:bodyPr/>
                    <a:lstStyle/>
                    <a:p>
                      <a:r>
                        <a:rPr lang="en-US" sz="1530" kern="1200">
                          <a:solidFill>
                            <a:schemeClr val="tx1"/>
                          </a:solidFill>
                          <a:effectLst/>
                          <a:latin typeface="+mn-lt"/>
                          <a:ea typeface="+mn-ea"/>
                          <a:cs typeface="+mn-cs"/>
                        </a:rPr>
                        <a:t>CIIS believes all employees should have health insurance. Employees who have health insurance elsewhere may elect not to enroll in CIIS health plans. CIIS does not reimburse individuals for declining coverage and requires proof of insurance with another insurer to decline CIIS coverage. A coverage declination form is required. </a:t>
                      </a:r>
                    </a:p>
                    <a:p>
                      <a:endParaRPr lang="en-US" sz="1530" kern="1200">
                        <a:solidFill>
                          <a:schemeClr val="tx1"/>
                        </a:solidFill>
                        <a:effectLst/>
                        <a:latin typeface="+mn-lt"/>
                        <a:ea typeface="+mn-ea"/>
                        <a:cs typeface="+mn-cs"/>
                      </a:endParaRPr>
                    </a:p>
                    <a:p>
                      <a:r>
                        <a:rPr lang="en-US" sz="1530" kern="1200">
                          <a:solidFill>
                            <a:schemeClr val="tx1"/>
                          </a:solidFill>
                          <a:effectLst/>
                          <a:latin typeface="+mn-lt"/>
                          <a:ea typeface="+mn-ea"/>
                          <a:cs typeface="+mn-cs"/>
                        </a:rPr>
                        <a:t>Employees who decline coverage may be eligible to have funds deposited into a Medical Reimbursement Account as per the San Francisco Healthcare Security Ordinance.  Some of the many health care expenses eligible for reimbursement are health insurance premiums, doctor’s office visits, dental services, vision services, and prescription and over-the-counter medicines.</a:t>
                      </a:r>
                    </a:p>
                    <a:p>
                      <a:endParaRPr lang="en-US" sz="1530" kern="1200">
                        <a:solidFill>
                          <a:schemeClr val="tx1"/>
                        </a:solidFill>
                        <a:effectLst/>
                        <a:latin typeface="+mn-lt"/>
                        <a:ea typeface="+mn-ea"/>
                        <a:cs typeface="+mn-cs"/>
                      </a:endParaRPr>
                    </a:p>
                    <a:p>
                      <a:pPr algn="ctr"/>
                      <a:r>
                        <a:rPr lang="en-US" sz="1530" kern="1200">
                          <a:solidFill>
                            <a:schemeClr val="tx1"/>
                          </a:solidFill>
                          <a:effectLst/>
                          <a:latin typeface="+mn-lt"/>
                          <a:ea typeface="+mn-ea"/>
                          <a:cs typeface="+mn-cs"/>
                        </a:rPr>
                        <a:t>To see if you qualify for this coverage, please contact the Payroll &amp; Benefits Manager for a review.</a:t>
                      </a:r>
                    </a:p>
                    <a:p>
                      <a:pPr algn="ctr"/>
                      <a:endParaRPr lang="en-US" sz="14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bl>
          </a:graphicData>
        </a:graphic>
      </p:graphicFrame>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CBB597EB-311C-909C-DC01-0DA8488655C9}"/>
              </a:ext>
            </a:extLst>
          </p:cNvPr>
          <p:cNvSpPr>
            <a:spLocks noGrp="1"/>
          </p:cNvSpPr>
          <p:nvPr/>
        </p:nvSpPr>
        <p:spPr>
          <a:xfrm>
            <a:off x="1655448" y="549783"/>
            <a:ext cx="4472305" cy="1506220"/>
          </a:xfrm>
          <a:prstGeom prst="rect">
            <a:avLst/>
          </a:prstGeom>
        </p:spPr>
        <p:txBody>
          <a:bodyPr vert="horz" lIns="91440" tIns="45720" rIns="91440" bIns="45720" rtlCol="0" anchor="b">
            <a:normAutofit/>
          </a:bodyPr>
          <a:lstStyle/>
          <a:p>
            <a:pPr marL="0" marR="0" algn="ctr">
              <a:lnSpc>
                <a:spcPct val="90000"/>
              </a:lnSpc>
              <a:spcBef>
                <a:spcPts val="0"/>
              </a:spcBef>
              <a:spcAft>
                <a:spcPts val="800"/>
              </a:spcAft>
            </a:pPr>
            <a:r>
              <a:rPr lang="en-US" sz="9600" b="1" kern="1200">
                <a:ln w="10160" cap="flat" cmpd="sng" algn="ctr">
                  <a:solidFill>
                    <a:srgbClr val="5B9BD5"/>
                  </a:solidFill>
                  <a:prstDash val="solid"/>
                  <a:round/>
                </a:ln>
                <a:noFill/>
                <a:effectLst>
                  <a:outerShdw blurRad="38100" dist="22860" dir="5400000" algn="tl">
                    <a:srgbClr val="000000">
                      <a:alpha val="30000"/>
                    </a:srgbClr>
                  </a:outerShdw>
                </a:effectLst>
                <a:latin typeface="GungsuhChe" panose="02030609000101010101" pitchFamily="49" charset="-127"/>
                <a:ea typeface="Calibri" panose="020F0502020204030204" pitchFamily="34" charset="0"/>
                <a:cs typeface="MoolBoran" panose="020B0100010101010101" pitchFamily="34" charset="0"/>
              </a:rPr>
              <a:t>CIIS</a:t>
            </a:r>
            <a:r>
              <a:rPr lang="en-US" sz="6000" b="1" kern="1200">
                <a:ln w="9525" cap="flat" cmpd="sng" algn="ctr">
                  <a:solidFill>
                    <a:srgbClr val="4472C4"/>
                  </a:solidFill>
                  <a:prstDash val="solid"/>
                  <a:round/>
                </a:ln>
                <a:solidFill>
                  <a:srgbClr val="000000"/>
                </a:solidFill>
                <a:effectLst>
                  <a:outerShdw blurRad="50800" dist="38100" dir="2700000" algn="tl">
                    <a:srgbClr val="000000">
                      <a:alpha val="40000"/>
                    </a:srgbClr>
                  </a:outerShdw>
                </a:effectLst>
                <a:latin typeface="MoolBoran" panose="020B0100010101010101" pitchFamily="34" charset="0"/>
                <a:ea typeface="GungsuhChe" panose="02030609000101010101" pitchFamily="49" charset="-127"/>
                <a:cs typeface="Times New Roman" panose="02020603050405020304" pitchFamily="18" charset="0"/>
              </a:rPr>
              <a:t>MRA’23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518391CA-DBBE-B380-1B75-B9BF90A677B4}"/>
              </a:ext>
            </a:extLst>
          </p:cNvPr>
          <p:cNvSpPr>
            <a:spLocks noGrp="1"/>
          </p:cNvSpPr>
          <p:nvPr>
            <p:ph type="sldNum" sz="quarter" idx="12"/>
          </p:nvPr>
        </p:nvSpPr>
        <p:spPr/>
        <p:txBody>
          <a:bodyPr/>
          <a:lstStyle/>
          <a:p>
            <a:fld id="{69E1BDE5-8024-4E90-B778-43927E434DAC}" type="slidenum">
              <a:rPr lang="en-US" smtClean="0"/>
              <a:t>14</a:t>
            </a:fld>
            <a:endParaRPr lang="en-US"/>
          </a:p>
        </p:txBody>
      </p:sp>
    </p:spTree>
    <p:extLst>
      <p:ext uri="{BB962C8B-B14F-4D97-AF65-F5344CB8AC3E}">
        <p14:creationId xmlns:p14="http://schemas.microsoft.com/office/powerpoint/2010/main" val="327780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249872"/>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graphicFrame>
        <p:nvGraphicFramePr>
          <p:cNvPr id="14" name="Table 13">
            <a:extLst>
              <a:ext uri="{FF2B5EF4-FFF2-40B4-BE49-F238E27FC236}">
                <a16:creationId xmlns:a16="http://schemas.microsoft.com/office/drawing/2014/main" id="{D87E1FB1-CB2D-4B10-A8AA-03A2A1C2D133}"/>
              </a:ext>
            </a:extLst>
          </p:cNvPr>
          <p:cNvGraphicFramePr>
            <a:graphicFrameLocks noGrp="1"/>
          </p:cNvGraphicFramePr>
          <p:nvPr>
            <p:extLst>
              <p:ext uri="{D42A27DB-BD31-4B8C-83A1-F6EECF244321}">
                <p14:modId xmlns:p14="http://schemas.microsoft.com/office/powerpoint/2010/main" val="2881908205"/>
              </p:ext>
            </p:extLst>
          </p:nvPr>
        </p:nvGraphicFramePr>
        <p:xfrm>
          <a:off x="239398" y="1592511"/>
          <a:ext cx="7304406" cy="6987516"/>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476471">
                <a:tc>
                  <a:txBody>
                    <a:bodyPr/>
                    <a:lstStyle/>
                    <a:p>
                      <a:pPr algn="ctr"/>
                      <a:r>
                        <a:rPr lang="en-US" sz="1400" b="1" dirty="0">
                          <a:solidFill>
                            <a:schemeClr val="bg1"/>
                          </a:solidFill>
                        </a:rPr>
                        <a:t>Retirement Planning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6511045">
                <a:tc>
                  <a:txBody>
                    <a:bodyPr/>
                    <a:lstStyle/>
                    <a:p>
                      <a:pPr algn="l"/>
                      <a:r>
                        <a:rPr lang="en-US" sz="1400" dirty="0">
                          <a:solidFill>
                            <a:schemeClr val="tx1"/>
                          </a:solidFill>
                        </a:rPr>
                        <a:t>CIIS provides a 401(k) plan for eligible employees to assist in retirement planning. Current Employer contributions are at 2% of an employee's annual wages beginning after the first year of service (pro-rated for part-time employees).  Our current Plan options include a choice of funds through John Hancock.</a:t>
                      </a:r>
                    </a:p>
                    <a:p>
                      <a:pPr algn="l"/>
                      <a:endParaRPr lang="en-US" sz="1400" dirty="0">
                        <a:solidFill>
                          <a:schemeClr val="tx1"/>
                        </a:solidFill>
                      </a:endParaRPr>
                    </a:p>
                    <a:p>
                      <a:pPr algn="l"/>
                      <a:r>
                        <a:rPr lang="en-US" sz="1400" dirty="0">
                          <a:solidFill>
                            <a:schemeClr val="tx1"/>
                          </a:solidFill>
                        </a:rPr>
                        <a:t>Eligible employees include faculty and non-instructional staff, but exclude union employees, non-US resident staff, leased or temporary employees, adjunct faculty, and student workers.</a:t>
                      </a:r>
                    </a:p>
                    <a:p>
                      <a:pPr algn="l"/>
                      <a:endParaRPr lang="en-US" sz="1400" dirty="0">
                        <a:solidFill>
                          <a:schemeClr val="tx1"/>
                        </a:solidFill>
                      </a:endParaRPr>
                    </a:p>
                    <a:p>
                      <a:pPr algn="l"/>
                      <a:r>
                        <a:rPr lang="en-US" sz="1400" dirty="0">
                          <a:solidFill>
                            <a:schemeClr val="tx1"/>
                          </a:solidFill>
                        </a:rPr>
                        <a:t>401(k) Salary Deferrals, Roth Designated Contributions, Safe Harbor Contributions, and any rollover contributions are always 100% vested.</a:t>
                      </a:r>
                    </a:p>
                    <a:p>
                      <a:pPr algn="l"/>
                      <a:endParaRPr lang="en-US" sz="1400" dirty="0">
                        <a:solidFill>
                          <a:schemeClr val="tx1"/>
                        </a:solidFill>
                      </a:endParaRPr>
                    </a:p>
                    <a:p>
                      <a:pPr algn="ctr"/>
                      <a:r>
                        <a:rPr lang="en-US" sz="1400" dirty="0">
                          <a:solidFill>
                            <a:schemeClr val="tx1"/>
                          </a:solidFill>
                        </a:rPr>
                        <a:t>The current vesting schedule applies only to Employer Discretionary Contributions.</a:t>
                      </a:r>
                    </a:p>
                    <a:p>
                      <a:pPr algn="ctr"/>
                      <a:endParaRPr lang="en-US" sz="1400" dirty="0">
                        <a:solidFill>
                          <a:schemeClr val="tx1"/>
                        </a:solidFill>
                      </a:endParaRPr>
                    </a:p>
                    <a:p>
                      <a:pPr algn="ctr"/>
                      <a:endParaRPr lang="en-US" sz="1400" dirty="0">
                        <a:solidFill>
                          <a:schemeClr val="tx1"/>
                        </a:solidFill>
                      </a:endParaRPr>
                    </a:p>
                    <a:p>
                      <a:pPr algn="ctr"/>
                      <a:endParaRPr lang="en-US" sz="1400" dirty="0">
                        <a:solidFill>
                          <a:schemeClr val="tx1"/>
                        </a:solidFill>
                      </a:endParaRPr>
                    </a:p>
                    <a:p>
                      <a:pPr algn="ctr"/>
                      <a:endParaRPr lang="en-US" sz="1400" dirty="0">
                        <a:solidFill>
                          <a:schemeClr val="tx1"/>
                        </a:solidFill>
                      </a:endParaRPr>
                    </a:p>
                    <a:p>
                      <a:pPr algn="ctr"/>
                      <a:endParaRPr lang="en-US" sz="1400" dirty="0">
                        <a:solidFill>
                          <a:schemeClr val="tx1"/>
                        </a:solidFill>
                      </a:endParaRPr>
                    </a:p>
                    <a:p>
                      <a:pPr algn="ctr"/>
                      <a:endParaRPr lang="en-US" sz="1400" dirty="0">
                        <a:solidFill>
                          <a:schemeClr val="tx1"/>
                        </a:solidFill>
                      </a:endParaRPr>
                    </a:p>
                    <a:p>
                      <a:pPr algn="ctr"/>
                      <a:endParaRPr lang="en-US" sz="1400" dirty="0">
                        <a:solidFill>
                          <a:schemeClr val="tx1"/>
                        </a:solidFill>
                      </a:endParaRPr>
                    </a:p>
                    <a:p>
                      <a:pPr algn="l"/>
                      <a:r>
                        <a:rPr lang="en-US" sz="1400" dirty="0">
                          <a:solidFill>
                            <a:schemeClr val="tx1"/>
                          </a:solidFill>
                        </a:rPr>
                        <a:t>Only two loans are permitted at a time and hardship withdrawals are currently allowed. The Plan Retirement Age is 59 ½ years of age.</a:t>
                      </a:r>
                    </a:p>
                    <a:p>
                      <a:pPr algn="ctr"/>
                      <a:endParaRPr lang="en-US" sz="1400" dirty="0">
                        <a:solidFill>
                          <a:schemeClr val="tx1"/>
                        </a:solidFill>
                      </a:endParaRPr>
                    </a:p>
                    <a:p>
                      <a:pPr algn="ctr"/>
                      <a:r>
                        <a:rPr lang="en-US" sz="1400" b="1" dirty="0">
                          <a:solidFill>
                            <a:schemeClr val="tx1"/>
                          </a:solidFill>
                        </a:rPr>
                        <a:t>To enroll follow these steps:</a:t>
                      </a:r>
                    </a:p>
                    <a:p>
                      <a:pPr algn="l"/>
                      <a:r>
                        <a:rPr lang="en-US" sz="1400" dirty="0">
                          <a:solidFill>
                            <a:schemeClr val="tx1"/>
                          </a:solidFill>
                        </a:rPr>
                        <a:t>1. Log in to your Paychex Account and update your elections </a:t>
                      </a:r>
                    </a:p>
                    <a:p>
                      <a:pPr algn="l"/>
                      <a:endParaRPr lang="en-US" sz="1400" dirty="0">
                        <a:solidFill>
                          <a:schemeClr val="tx1"/>
                        </a:solidFill>
                      </a:endParaRPr>
                    </a:p>
                    <a:p>
                      <a:pPr algn="l"/>
                      <a:r>
                        <a:rPr lang="en-US" sz="1400" dirty="0">
                          <a:solidFill>
                            <a:schemeClr val="tx1"/>
                          </a:solidFill>
                        </a:rPr>
                        <a:t>More information is available by contacting HR or Bob Driscoll at Miracle Mile Advisors (415) 345-8185</a:t>
                      </a:r>
                    </a:p>
                    <a:p>
                      <a:pPr algn="ctr"/>
                      <a:endParaRPr lang="en-US" sz="14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bl>
          </a:graphicData>
        </a:graphic>
      </p:graphicFrame>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ct 4">
            <a:extLst>
              <a:ext uri="{FF2B5EF4-FFF2-40B4-BE49-F238E27FC236}">
                <a16:creationId xmlns:a16="http://schemas.microsoft.com/office/drawing/2014/main" id="{3BDA5F6F-453D-676A-8FCE-0A3D510E4FFF}"/>
              </a:ext>
            </a:extLst>
          </p:cNvPr>
          <p:cNvGraphicFramePr>
            <a:graphicFrameLocks noChangeAspect="1"/>
          </p:cNvGraphicFramePr>
          <p:nvPr>
            <p:extLst>
              <p:ext uri="{D42A27DB-BD31-4B8C-83A1-F6EECF244321}">
                <p14:modId xmlns:p14="http://schemas.microsoft.com/office/powerpoint/2010/main" val="1069698653"/>
              </p:ext>
            </p:extLst>
          </p:nvPr>
        </p:nvGraphicFramePr>
        <p:xfrm>
          <a:off x="910587" y="4705713"/>
          <a:ext cx="5810689" cy="1454150"/>
        </p:xfrm>
        <a:graphic>
          <a:graphicData uri="http://schemas.openxmlformats.org/presentationml/2006/ole">
            <mc:AlternateContent xmlns:mc="http://schemas.openxmlformats.org/markup-compatibility/2006">
              <mc:Choice xmlns:v="urn:schemas-microsoft-com:vml" Requires="v">
                <p:oleObj name="Document" r:id="rId2" imgW="5940848" imgH="1454683" progId="Word.Document.12">
                  <p:embed/>
                </p:oleObj>
              </mc:Choice>
              <mc:Fallback>
                <p:oleObj name="Document" r:id="rId2" imgW="5940848" imgH="1454683" progId="Word.Document.12">
                  <p:embed/>
                  <p:pic>
                    <p:nvPicPr>
                      <p:cNvPr id="5" name="Object 4">
                        <a:extLst>
                          <a:ext uri="{FF2B5EF4-FFF2-40B4-BE49-F238E27FC236}">
                            <a16:creationId xmlns:a16="http://schemas.microsoft.com/office/drawing/2014/main" id="{3BDA5F6F-453D-676A-8FCE-0A3D510E4FFF}"/>
                          </a:ext>
                        </a:extLst>
                      </p:cNvPr>
                      <p:cNvPicPr/>
                      <p:nvPr/>
                    </p:nvPicPr>
                    <p:blipFill>
                      <a:blip r:embed="rId3"/>
                      <a:stretch>
                        <a:fillRect/>
                      </a:stretch>
                    </p:blipFill>
                    <p:spPr>
                      <a:xfrm>
                        <a:off x="910587" y="4705713"/>
                        <a:ext cx="5810689" cy="1454150"/>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8C7FF9C3-2154-28CC-B6DF-936E21C1A70F}"/>
              </a:ext>
            </a:extLst>
          </p:cNvPr>
          <p:cNvSpPr>
            <a:spLocks noGrp="1"/>
          </p:cNvSpPr>
          <p:nvPr>
            <p:ph type="sldNum" sz="quarter" idx="12"/>
          </p:nvPr>
        </p:nvSpPr>
        <p:spPr/>
        <p:txBody>
          <a:bodyPr/>
          <a:lstStyle/>
          <a:p>
            <a:fld id="{69E1BDE5-8024-4E90-B778-43927E434DAC}" type="slidenum">
              <a:rPr lang="en-US" smtClean="0"/>
              <a:t>15</a:t>
            </a:fld>
            <a:endParaRPr lang="en-US"/>
          </a:p>
        </p:txBody>
      </p:sp>
      <p:sp>
        <p:nvSpPr>
          <p:cNvPr id="6" name="Title 1">
            <a:extLst>
              <a:ext uri="{FF2B5EF4-FFF2-40B4-BE49-F238E27FC236}">
                <a16:creationId xmlns:a16="http://schemas.microsoft.com/office/drawing/2014/main" id="{CC085C7D-6953-D916-3B91-D554190F89D3}"/>
              </a:ext>
            </a:extLst>
          </p:cNvPr>
          <p:cNvSpPr>
            <a:spLocks noGrp="1"/>
          </p:cNvSpPr>
          <p:nvPr>
            <p:ph type="title"/>
          </p:nvPr>
        </p:nvSpPr>
        <p:spPr>
          <a:xfrm>
            <a:off x="539753" y="117303"/>
            <a:ext cx="6703695" cy="1944159"/>
          </a:xfrm>
        </p:spPr>
        <p:txBody>
          <a:bodyPr>
            <a:normAutofit/>
          </a:bodyPr>
          <a:lstStyle/>
          <a:p>
            <a:pPr algn="ctr"/>
            <a:r>
              <a:rPr lang="en-US" sz="4800" dirty="0"/>
              <a:t>Paychex 401K</a:t>
            </a:r>
          </a:p>
        </p:txBody>
      </p:sp>
    </p:spTree>
    <p:extLst>
      <p:ext uri="{BB962C8B-B14F-4D97-AF65-F5344CB8AC3E}">
        <p14:creationId xmlns:p14="http://schemas.microsoft.com/office/powerpoint/2010/main" val="2428625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143856"/>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308217"/>
            <a:ext cx="7043529" cy="1200329"/>
          </a:xfrm>
          <a:prstGeom prst="rect">
            <a:avLst/>
          </a:prstGeom>
          <a:noFill/>
        </p:spPr>
        <p:txBody>
          <a:bodyPr wrap="square" rtlCol="0">
            <a:spAutoFit/>
          </a:bodyPr>
          <a:lstStyle/>
          <a:p>
            <a:pPr algn="ctr"/>
            <a:r>
              <a:rPr lang="en-US" sz="3600" b="1">
                <a:solidFill>
                  <a:srgbClr val="0078A2"/>
                </a:solidFill>
              </a:rPr>
              <a:t>Education Assistance Program</a:t>
            </a:r>
          </a:p>
          <a:p>
            <a:pPr algn="ctr"/>
            <a:r>
              <a:rPr lang="en-US" sz="3600" b="1">
                <a:solidFill>
                  <a:srgbClr val="0078A2"/>
                </a:solidFill>
              </a:rPr>
              <a:t>Tuition Remission </a:t>
            </a:r>
          </a:p>
        </p:txBody>
      </p:sp>
      <p:graphicFrame>
        <p:nvGraphicFramePr>
          <p:cNvPr id="14" name="Table 13">
            <a:extLst>
              <a:ext uri="{FF2B5EF4-FFF2-40B4-BE49-F238E27FC236}">
                <a16:creationId xmlns:a16="http://schemas.microsoft.com/office/drawing/2014/main" id="{D87E1FB1-CB2D-4B10-A8AA-03A2A1C2D133}"/>
              </a:ext>
            </a:extLst>
          </p:cNvPr>
          <p:cNvGraphicFramePr>
            <a:graphicFrameLocks noGrp="1"/>
          </p:cNvGraphicFramePr>
          <p:nvPr>
            <p:extLst>
              <p:ext uri="{D42A27DB-BD31-4B8C-83A1-F6EECF244321}">
                <p14:modId xmlns:p14="http://schemas.microsoft.com/office/powerpoint/2010/main" val="2858510567"/>
              </p:ext>
            </p:extLst>
          </p:nvPr>
        </p:nvGraphicFramePr>
        <p:xfrm>
          <a:off x="228598" y="1496280"/>
          <a:ext cx="7304406" cy="3169920"/>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426720">
                <a:tc>
                  <a:txBody>
                    <a:bodyPr/>
                    <a:lstStyle/>
                    <a:p>
                      <a:pPr algn="ctr"/>
                      <a:r>
                        <a:rPr lang="en-US" sz="1400" b="1">
                          <a:solidFill>
                            <a:schemeClr val="bg1"/>
                          </a:solidFill>
                        </a:rPr>
                        <a:t>Full Time Employees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426720">
                <a:tc>
                  <a:txBody>
                    <a:bodyPr/>
                    <a:lstStyle/>
                    <a:p>
                      <a:pPr algn="ctr"/>
                      <a:r>
                        <a:rPr lang="en-US" sz="1400" kern="1200">
                          <a:solidFill>
                            <a:schemeClr val="tx1"/>
                          </a:solidFill>
                          <a:effectLst/>
                          <a:latin typeface="+mn-lt"/>
                          <a:ea typeface="+mn-ea"/>
                          <a:cs typeface="+mn-cs"/>
                        </a:rPr>
                        <a:t>Full-time employees who have completed 12 months of employment and are in good standing are eligible for Tuition Remission. </a:t>
                      </a:r>
                    </a:p>
                    <a:p>
                      <a:pPr algn="ctr"/>
                      <a:endParaRPr lang="en-US" sz="1400" b="0" kern="1200">
                        <a:solidFill>
                          <a:schemeClr val="tx1"/>
                        </a:solidFill>
                        <a:effectLst/>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400" kern="1200">
                          <a:solidFill>
                            <a:schemeClr val="tx1"/>
                          </a:solidFill>
                          <a:effectLst/>
                          <a:latin typeface="+mn-lt"/>
                          <a:ea typeface="+mn-ea"/>
                          <a:cs typeface="+mn-cs"/>
                        </a:rPr>
                        <a:t>This benefit also extends to qualified family members of those employees.  For more information regarding this eligibility for this benefit, please contact Human Resources. </a:t>
                      </a:r>
                      <a:endParaRPr lang="en-US" sz="14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r h="426720">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400" b="1">
                          <a:solidFill>
                            <a:schemeClr val="bg1"/>
                          </a:solidFill>
                        </a:rPr>
                        <a:t>Part Time Employees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42497085"/>
                  </a:ext>
                </a:extLst>
              </a:tr>
              <a:tr h="182699">
                <a:tc>
                  <a:txBody>
                    <a:bodyPr/>
                    <a:lstStyle/>
                    <a:p>
                      <a:pPr algn="ctr"/>
                      <a:r>
                        <a:rPr lang="en-US" sz="1400" kern="1200">
                          <a:solidFill>
                            <a:schemeClr val="tx1"/>
                          </a:solidFill>
                          <a:effectLst/>
                          <a:latin typeface="+mn-lt"/>
                          <a:ea typeface="+mn-ea"/>
                          <a:cs typeface="+mn-cs"/>
                        </a:rPr>
                        <a:t>Part-time employees who have completed 24 months of employment and are in good standing, are also eligible for Tuition Remission.</a:t>
                      </a:r>
                    </a:p>
                    <a:p>
                      <a:pPr algn="ctr"/>
                      <a:endParaRPr lang="en-US" sz="1400" kern="1200">
                        <a:solidFill>
                          <a:schemeClr val="tx1"/>
                        </a:solidFill>
                        <a:effectLst/>
                        <a:latin typeface="+mn-lt"/>
                        <a:ea typeface="+mn-ea"/>
                        <a:cs typeface="+mn-cs"/>
                      </a:endParaRPr>
                    </a:p>
                    <a:p>
                      <a:pPr algn="ctr"/>
                      <a:r>
                        <a:rPr lang="en-US" sz="1400" kern="1200">
                          <a:solidFill>
                            <a:schemeClr val="tx1"/>
                          </a:solidFill>
                          <a:effectLst/>
                          <a:latin typeface="+mn-lt"/>
                          <a:ea typeface="+mn-ea"/>
                          <a:cs typeface="+mn-cs"/>
                        </a:rPr>
                        <a:t>This benefit also extends to qualified family members of those employees.  For more information regarding this eligibility for this benefit, please contact Human Resources. </a:t>
                      </a:r>
                      <a:endParaRPr lang="en-US" sz="14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257824512"/>
                  </a:ext>
                </a:extLst>
              </a:tr>
            </a:tbl>
          </a:graphicData>
        </a:graphic>
      </p:graphicFrame>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3F656EE7-466C-31CB-A911-1CF6DCEC80BE}"/>
              </a:ext>
            </a:extLst>
          </p:cNvPr>
          <p:cNvGraphicFramePr>
            <a:graphicFrameLocks noGrp="1"/>
          </p:cNvGraphicFramePr>
          <p:nvPr>
            <p:extLst>
              <p:ext uri="{D42A27DB-BD31-4B8C-83A1-F6EECF244321}">
                <p14:modId xmlns:p14="http://schemas.microsoft.com/office/powerpoint/2010/main" val="1469781978"/>
              </p:ext>
            </p:extLst>
          </p:nvPr>
        </p:nvGraphicFramePr>
        <p:xfrm>
          <a:off x="228595" y="4798393"/>
          <a:ext cx="7304406" cy="1229571"/>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453545">
                <a:tc>
                  <a:txBody>
                    <a:bodyPr/>
                    <a:lstStyle/>
                    <a:p>
                      <a:pPr algn="ctr"/>
                      <a:r>
                        <a:rPr lang="en-US" sz="1400" b="1">
                          <a:solidFill>
                            <a:schemeClr val="bg1"/>
                          </a:solidFill>
                        </a:rPr>
                        <a:t>Tuition Exchange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776026">
                <a:tc>
                  <a:txBody>
                    <a:bodyPr/>
                    <a:lstStyle/>
                    <a:p>
                      <a:pPr algn="ctr"/>
                      <a:r>
                        <a:rPr lang="en-US" sz="1400">
                          <a:effectLst/>
                          <a:latin typeface="Calibri" panose="020F0502020204030204" pitchFamily="34" charset="0"/>
                          <a:ea typeface="Calibri" panose="020F0502020204030204" pitchFamily="34" charset="0"/>
                        </a:rPr>
                        <a:t>CIIS participates in Tuition Exchange (see </a:t>
                      </a:r>
                      <a:r>
                        <a:rPr lang="en-US" sz="1400" u="sng">
                          <a:solidFill>
                            <a:srgbClr val="0070C0"/>
                          </a:solidFill>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www.tuitionexchange.org</a:t>
                      </a:r>
                      <a:r>
                        <a:rPr lang="en-US" sz="1400" u="sng">
                          <a:solidFill>
                            <a:srgbClr val="1F0C39"/>
                          </a:solidFill>
                          <a:effectLst/>
                          <a:latin typeface="Calibri" panose="020F0502020204030204" pitchFamily="34" charset="0"/>
                          <a:ea typeface="Calibri" panose="020F0502020204030204" pitchFamily="34" charset="0"/>
                        </a:rPr>
                        <a:t>)</a:t>
                      </a:r>
                      <a:r>
                        <a:rPr lang="en-US" sz="1400">
                          <a:effectLst/>
                          <a:latin typeface="Calibri" panose="020F0502020204030204" pitchFamily="34" charset="0"/>
                          <a:ea typeface="Calibri" panose="020F0502020204030204" pitchFamily="34" charset="0"/>
                        </a:rPr>
                        <a:t> and abides by the rules and regulations of the Tuition Exchange Association. </a:t>
                      </a:r>
                      <a:endParaRPr lang="en-US" sz="1400" b="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bl>
          </a:graphicData>
        </a:graphic>
      </p:graphicFrame>
      <p:pic>
        <p:nvPicPr>
          <p:cNvPr id="5" name="Picture 4" descr="Logo, company name&#10;&#10;Description automatically generated">
            <a:extLst>
              <a:ext uri="{FF2B5EF4-FFF2-40B4-BE49-F238E27FC236}">
                <a16:creationId xmlns:a16="http://schemas.microsoft.com/office/drawing/2014/main" id="{CFE4E40E-A7F1-A0DF-E270-426BE5419A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8401" y="6760546"/>
            <a:ext cx="2514600" cy="1819275"/>
          </a:xfrm>
          <a:prstGeom prst="rect">
            <a:avLst/>
          </a:prstGeom>
        </p:spPr>
      </p:pic>
      <p:pic>
        <p:nvPicPr>
          <p:cNvPr id="7" name="Picture 6" descr="Logo&#10;&#10;Description automatically generated">
            <a:extLst>
              <a:ext uri="{FF2B5EF4-FFF2-40B4-BE49-F238E27FC236}">
                <a16:creationId xmlns:a16="http://schemas.microsoft.com/office/drawing/2014/main" id="{FAC1D2AA-9FBC-92B9-5B08-E7007469BC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398" y="6760546"/>
            <a:ext cx="2514600" cy="1819275"/>
          </a:xfrm>
          <a:prstGeom prst="rect">
            <a:avLst/>
          </a:prstGeom>
        </p:spPr>
      </p:pic>
      <p:sp>
        <p:nvSpPr>
          <p:cNvPr id="4" name="Slide Number Placeholder 3">
            <a:extLst>
              <a:ext uri="{FF2B5EF4-FFF2-40B4-BE49-F238E27FC236}">
                <a16:creationId xmlns:a16="http://schemas.microsoft.com/office/drawing/2014/main" id="{59106D41-FE66-0AE2-CA3C-C69C88A82712}"/>
              </a:ext>
            </a:extLst>
          </p:cNvPr>
          <p:cNvSpPr>
            <a:spLocks noGrp="1"/>
          </p:cNvSpPr>
          <p:nvPr>
            <p:ph type="sldNum" sz="quarter" idx="12"/>
          </p:nvPr>
        </p:nvSpPr>
        <p:spPr/>
        <p:txBody>
          <a:bodyPr/>
          <a:lstStyle/>
          <a:p>
            <a:fld id="{69E1BDE5-8024-4E90-B778-43927E434DAC}" type="slidenum">
              <a:rPr lang="en-US" smtClean="0"/>
              <a:t>16</a:t>
            </a:fld>
            <a:endParaRPr lang="en-US"/>
          </a:p>
        </p:txBody>
      </p:sp>
    </p:spTree>
    <p:extLst>
      <p:ext uri="{BB962C8B-B14F-4D97-AF65-F5344CB8AC3E}">
        <p14:creationId xmlns:p14="http://schemas.microsoft.com/office/powerpoint/2010/main" val="1390427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183612"/>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308217"/>
            <a:ext cx="7043529" cy="1200329"/>
          </a:xfrm>
          <a:prstGeom prst="rect">
            <a:avLst/>
          </a:prstGeom>
          <a:noFill/>
        </p:spPr>
        <p:txBody>
          <a:bodyPr wrap="square" rtlCol="0">
            <a:spAutoFit/>
          </a:bodyPr>
          <a:lstStyle/>
          <a:p>
            <a:pPr algn="ctr"/>
            <a:r>
              <a:rPr lang="en-US" sz="3600" b="1">
                <a:solidFill>
                  <a:srgbClr val="0078A2"/>
                </a:solidFill>
              </a:rPr>
              <a:t>Fitness SF Gym Membership Discount Program</a:t>
            </a:r>
          </a:p>
        </p:txBody>
      </p:sp>
      <p:graphicFrame>
        <p:nvGraphicFramePr>
          <p:cNvPr id="14" name="Table 13">
            <a:extLst>
              <a:ext uri="{FF2B5EF4-FFF2-40B4-BE49-F238E27FC236}">
                <a16:creationId xmlns:a16="http://schemas.microsoft.com/office/drawing/2014/main" id="{D87E1FB1-CB2D-4B10-A8AA-03A2A1C2D133}"/>
              </a:ext>
            </a:extLst>
          </p:cNvPr>
          <p:cNvGraphicFramePr>
            <a:graphicFrameLocks noGrp="1"/>
          </p:cNvGraphicFramePr>
          <p:nvPr>
            <p:extLst>
              <p:ext uri="{D42A27DB-BD31-4B8C-83A1-F6EECF244321}">
                <p14:modId xmlns:p14="http://schemas.microsoft.com/office/powerpoint/2010/main" val="3737740534"/>
              </p:ext>
            </p:extLst>
          </p:nvPr>
        </p:nvGraphicFramePr>
        <p:xfrm>
          <a:off x="239398" y="2328616"/>
          <a:ext cx="7304406" cy="2438400"/>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426720">
                <a:tc>
                  <a:txBody>
                    <a:bodyPr/>
                    <a:lstStyle/>
                    <a:p>
                      <a:pPr algn="ctr"/>
                      <a:r>
                        <a:rPr lang="en-US" sz="1400" b="1">
                          <a:solidFill>
                            <a:schemeClr val="bg1"/>
                          </a:solidFill>
                        </a:rPr>
                        <a:t>All Employees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426720">
                <a:tc>
                  <a:txBody>
                    <a:bodyPr/>
                    <a:lstStyle/>
                    <a:p>
                      <a:pPr algn="ctr"/>
                      <a:r>
                        <a:rPr lang="en-US" sz="1600" kern="1200">
                          <a:solidFill>
                            <a:schemeClr val="tx1"/>
                          </a:solidFill>
                          <a:effectLst/>
                          <a:latin typeface="+mn-lt"/>
                          <a:ea typeface="+mn-ea"/>
                          <a:cs typeface="+mn-cs"/>
                        </a:rPr>
                        <a:t>All CIIS Employees are eligible for a discounted Gym Membership through Fitness SF</a:t>
                      </a:r>
                    </a:p>
                    <a:p>
                      <a:pPr algn="ctr"/>
                      <a:endParaRPr lang="en-US" sz="1600" kern="1200">
                        <a:solidFill>
                          <a:schemeClr val="tx1"/>
                        </a:solidFill>
                        <a:effectLst/>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600" kern="1200">
                          <a:solidFill>
                            <a:schemeClr val="tx1"/>
                          </a:solidFill>
                          <a:effectLst/>
                          <a:latin typeface="+mn-lt"/>
                          <a:ea typeface="+mn-ea"/>
                          <a:cs typeface="+mn-cs"/>
                        </a:rPr>
                        <a:t>With locations in Marin, Oakland, and several San Francisco sites, CIIS employees can receive discounts at Fitness SF.  Currently, Fitness SF offers a $10 membership fee reduction per month.  </a:t>
                      </a:r>
                    </a:p>
                    <a:p>
                      <a:pPr marL="0" marR="0" lvl="0" indent="0" algn="ctr" defTabSz="777240" rtl="0" eaLnBrk="1" fontAlgn="auto" latinLnBrk="0" hangingPunct="1">
                        <a:lnSpc>
                          <a:spcPct val="100000"/>
                        </a:lnSpc>
                        <a:spcBef>
                          <a:spcPts val="0"/>
                        </a:spcBef>
                        <a:spcAft>
                          <a:spcPts val="0"/>
                        </a:spcAft>
                        <a:buClrTx/>
                        <a:buSzTx/>
                        <a:buFontTx/>
                        <a:buNone/>
                        <a:tabLst/>
                        <a:defRPr/>
                      </a:pPr>
                      <a:endParaRPr lang="en-US" sz="1600" kern="1200">
                        <a:solidFill>
                          <a:schemeClr val="tx1"/>
                        </a:solidFill>
                        <a:effectLst/>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600" kern="1200">
                          <a:solidFill>
                            <a:schemeClr val="tx1"/>
                          </a:solidFill>
                          <a:effectLst/>
                          <a:latin typeface="+mn-lt"/>
                          <a:ea typeface="+mn-ea"/>
                          <a:cs typeface="+mn-cs"/>
                        </a:rPr>
                        <a:t>For more information, please see </a:t>
                      </a:r>
                      <a:r>
                        <a:rPr lang="en-US" sz="1600" u="sng" kern="1200">
                          <a:solidFill>
                            <a:schemeClr val="tx1"/>
                          </a:solidFill>
                          <a:effectLst/>
                          <a:latin typeface="+mn-lt"/>
                          <a:ea typeface="+mn-ea"/>
                          <a:cs typeface="+mn-cs"/>
                          <a:hlinkClick r:id="rId2"/>
                        </a:rPr>
                        <a:t>https://www.fitnesssf.com</a:t>
                      </a:r>
                      <a:r>
                        <a:rPr lang="en-US" sz="1600" kern="1200">
                          <a:solidFill>
                            <a:schemeClr val="tx1"/>
                          </a:solidFill>
                          <a:effectLst/>
                          <a:latin typeface="+mn-lt"/>
                          <a:ea typeface="+mn-ea"/>
                          <a:cs typeface="+mn-cs"/>
                        </a:rPr>
                        <a:t>. </a:t>
                      </a:r>
                    </a:p>
                    <a:p>
                      <a:pPr algn="ctr"/>
                      <a:endParaRPr lang="en-US" sz="14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bl>
          </a:graphicData>
        </a:graphic>
      </p:graphicFrame>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Graphic 5">
            <a:extLst>
              <a:ext uri="{FF2B5EF4-FFF2-40B4-BE49-F238E27FC236}">
                <a16:creationId xmlns:a16="http://schemas.microsoft.com/office/drawing/2014/main" id="{E51D4424-1958-4442-8EE6-F6C02DB018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688" y="1589278"/>
            <a:ext cx="18002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D9135BCE-1B5C-27B3-220E-6A899E61CA76}"/>
              </a:ext>
            </a:extLst>
          </p:cNvPr>
          <p:cNvSpPr>
            <a:spLocks noGrp="1"/>
          </p:cNvSpPr>
          <p:nvPr>
            <p:ph type="sldNum" sz="quarter" idx="12"/>
          </p:nvPr>
        </p:nvSpPr>
        <p:spPr/>
        <p:txBody>
          <a:bodyPr/>
          <a:lstStyle/>
          <a:p>
            <a:fld id="{69E1BDE5-8024-4E90-B778-43927E434DAC}" type="slidenum">
              <a:rPr lang="en-US" smtClean="0"/>
              <a:t>17</a:t>
            </a:fld>
            <a:endParaRPr lang="en-US"/>
          </a:p>
        </p:txBody>
      </p:sp>
    </p:spTree>
    <p:extLst>
      <p:ext uri="{BB962C8B-B14F-4D97-AF65-F5344CB8AC3E}">
        <p14:creationId xmlns:p14="http://schemas.microsoft.com/office/powerpoint/2010/main" val="1333322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210116"/>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143703" y="383937"/>
            <a:ext cx="7043529" cy="646331"/>
          </a:xfrm>
          <a:prstGeom prst="rect">
            <a:avLst/>
          </a:prstGeom>
          <a:noFill/>
        </p:spPr>
        <p:txBody>
          <a:bodyPr wrap="square" rtlCol="0">
            <a:spAutoFit/>
          </a:bodyPr>
          <a:lstStyle/>
          <a:p>
            <a:r>
              <a:rPr lang="en-US" sz="3600" b="1">
                <a:solidFill>
                  <a:srgbClr val="282828"/>
                </a:solidFill>
                <a:latin typeface="Script MT Bold" panose="03040602040607080904" pitchFamily="66" charset="0"/>
              </a:rPr>
              <a:t>When Benefits Begin</a:t>
            </a:r>
          </a:p>
        </p:txBody>
      </p:sp>
      <p:graphicFrame>
        <p:nvGraphicFramePr>
          <p:cNvPr id="18" name="Content Placeholder 4">
            <a:extLst>
              <a:ext uri="{FF2B5EF4-FFF2-40B4-BE49-F238E27FC236}">
                <a16:creationId xmlns:a16="http://schemas.microsoft.com/office/drawing/2014/main" id="{AFCB92A6-5C9B-42DC-A510-858762753CB2}"/>
              </a:ext>
            </a:extLst>
          </p:cNvPr>
          <p:cNvGraphicFramePr>
            <a:graphicFrameLocks/>
          </p:cNvGraphicFramePr>
          <p:nvPr>
            <p:extLst>
              <p:ext uri="{D42A27DB-BD31-4B8C-83A1-F6EECF244321}">
                <p14:modId xmlns:p14="http://schemas.microsoft.com/office/powerpoint/2010/main" val="1561585456"/>
              </p:ext>
            </p:extLst>
          </p:nvPr>
        </p:nvGraphicFramePr>
        <p:xfrm>
          <a:off x="228598" y="1051889"/>
          <a:ext cx="7304403" cy="1947409"/>
        </p:xfrm>
        <a:graphic>
          <a:graphicData uri="http://schemas.openxmlformats.org/drawingml/2006/table">
            <a:tbl>
              <a:tblPr firstRow="1" firstCol="1" bandRow="1"/>
              <a:tblGrid>
                <a:gridCol w="2320638">
                  <a:extLst>
                    <a:ext uri="{9D8B030D-6E8A-4147-A177-3AD203B41FA5}">
                      <a16:colId xmlns:a16="http://schemas.microsoft.com/office/drawing/2014/main" val="20000"/>
                    </a:ext>
                  </a:extLst>
                </a:gridCol>
                <a:gridCol w="2506238">
                  <a:extLst>
                    <a:ext uri="{9D8B030D-6E8A-4147-A177-3AD203B41FA5}">
                      <a16:colId xmlns:a16="http://schemas.microsoft.com/office/drawing/2014/main" val="3579680445"/>
                    </a:ext>
                  </a:extLst>
                </a:gridCol>
                <a:gridCol w="2477527">
                  <a:extLst>
                    <a:ext uri="{9D8B030D-6E8A-4147-A177-3AD203B41FA5}">
                      <a16:colId xmlns:a16="http://schemas.microsoft.com/office/drawing/2014/main" val="3156726076"/>
                    </a:ext>
                  </a:extLst>
                </a:gridCol>
              </a:tblGrid>
              <a:tr h="334871">
                <a:tc rowSpan="2">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marL="0" marR="0" algn="ctr">
                        <a:lnSpc>
                          <a:spcPct val="115000"/>
                        </a:lnSpc>
                        <a:spcBef>
                          <a:spcPts val="0"/>
                        </a:spcBef>
                        <a:spcAft>
                          <a:spcPts val="0"/>
                        </a:spcAft>
                      </a:pPr>
                      <a:r>
                        <a:rPr lang="en-US" sz="1400" b="1" dirty="0">
                          <a:solidFill>
                            <a:schemeClr val="tx1"/>
                          </a:solidFill>
                          <a:effectLst/>
                          <a:latin typeface="+mn-lt"/>
                          <a:ea typeface="Times New Roman"/>
                          <a:cs typeface="Times New Roman"/>
                        </a:rPr>
                        <a:t>NEW HIRE ELIGIBILITY </a:t>
                      </a:r>
                    </a:p>
                    <a:p>
                      <a:pPr marL="0" marR="0" algn="ctr">
                        <a:lnSpc>
                          <a:spcPct val="115000"/>
                        </a:lnSpc>
                        <a:spcBef>
                          <a:spcPts val="0"/>
                        </a:spcBef>
                        <a:spcAft>
                          <a:spcPts val="0"/>
                        </a:spcAft>
                      </a:pPr>
                      <a:r>
                        <a:rPr lang="en-US" sz="1400" b="1" dirty="0">
                          <a:solidFill>
                            <a:schemeClr val="tx1"/>
                          </a:solidFill>
                          <a:effectLst/>
                          <a:latin typeface="+mn-lt"/>
                          <a:ea typeface="Times New Roman"/>
                          <a:cs typeface="Times New Roman"/>
                        </a:rPr>
                        <a:t>BEGINS ON the </a:t>
                      </a:r>
                    </a:p>
                    <a:p>
                      <a:pPr marL="0" marR="0" algn="ctr">
                        <a:lnSpc>
                          <a:spcPct val="115000"/>
                        </a:lnSpc>
                        <a:spcBef>
                          <a:spcPts val="0"/>
                        </a:spcBef>
                        <a:spcAft>
                          <a:spcPts val="0"/>
                        </a:spcAft>
                      </a:pPr>
                      <a:r>
                        <a:rPr lang="en-US" sz="1800" b="1" dirty="0">
                          <a:solidFill>
                            <a:schemeClr val="tx1"/>
                          </a:solidFill>
                          <a:effectLst/>
                          <a:latin typeface="+mn-lt"/>
                          <a:ea typeface="Times New Roman"/>
                          <a:cs typeface="Times New Roman"/>
                        </a:rPr>
                        <a:t>FIRST OF THE MONTH Following/Coinciding with DATE OF HIRE</a:t>
                      </a:r>
                    </a:p>
                  </a:txBody>
                  <a:tcPr marL="17054" marR="17054" marT="18011" marB="18011"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8A2">
                        <a:alpha val="20000"/>
                      </a:srgbClr>
                    </a:solidFill>
                  </a:tcPr>
                </a:tc>
                <a:tc gridSpan="2">
                  <a:txBody>
                    <a:bodyPr/>
                    <a:lstStyle/>
                    <a:p>
                      <a:pPr marL="0" marR="0" algn="ctr">
                        <a:lnSpc>
                          <a:spcPct val="115000"/>
                        </a:lnSpc>
                        <a:spcBef>
                          <a:spcPts val="0"/>
                        </a:spcBef>
                        <a:spcAft>
                          <a:spcPts val="0"/>
                        </a:spcAft>
                      </a:pPr>
                      <a:r>
                        <a:rPr lang="en-US" sz="1400" b="1">
                          <a:solidFill>
                            <a:schemeClr val="bg1"/>
                          </a:solidFill>
                          <a:effectLst/>
                          <a:latin typeface="+mn-lt"/>
                          <a:ea typeface="Times New Roman"/>
                          <a:cs typeface="Times New Roman"/>
                        </a:rPr>
                        <a:t>WHO CAN YOU ADD TO YOUR PLAN?</a:t>
                      </a:r>
                    </a:p>
                  </a:txBody>
                  <a:tcPr marL="17054" marR="17054" marT="18011" marB="18011"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78A2"/>
                    </a:solidFill>
                  </a:tcPr>
                </a:tc>
                <a:tc hMerge="1">
                  <a:txBody>
                    <a:bodyPr/>
                    <a:lstStyle/>
                    <a:p>
                      <a:endParaRPr lang="en-US"/>
                    </a:p>
                  </a:txBody>
                  <a:tcPr/>
                </a:tc>
                <a:extLst>
                  <a:ext uri="{0D108BD9-81ED-4DB2-BD59-A6C34878D82A}">
                    <a16:rowId xmlns:a16="http://schemas.microsoft.com/office/drawing/2014/main" val="10001"/>
                  </a:ext>
                </a:extLst>
              </a:tr>
              <a:tr h="1612538">
                <a:tc vMerge="1">
                  <a:txBody>
                    <a:bodyPr/>
                    <a:lstStyle/>
                    <a:p>
                      <a:endParaRPr lang="en-US"/>
                    </a:p>
                  </a:txBody>
                  <a:tcPr/>
                </a:tc>
                <a:tc>
                  <a:txBody>
                    <a:bodyPr/>
                    <a:lstStyle/>
                    <a:p>
                      <a:pPr marL="0" marR="0" algn="l">
                        <a:lnSpc>
                          <a:spcPct val="115000"/>
                        </a:lnSpc>
                        <a:spcBef>
                          <a:spcPts val="0"/>
                        </a:spcBef>
                        <a:spcAft>
                          <a:spcPts val="0"/>
                        </a:spcAft>
                      </a:pPr>
                      <a:r>
                        <a:rPr lang="en-US" sz="1200" b="1">
                          <a:solidFill>
                            <a:schemeClr val="tx1"/>
                          </a:solidFill>
                          <a:effectLst/>
                          <a:latin typeface="+mn-lt"/>
                          <a:ea typeface="Times New Roman"/>
                          <a:cs typeface="Times New Roman"/>
                        </a:rPr>
                        <a:t>Eligible Dependents:</a:t>
                      </a:r>
                    </a:p>
                    <a:p>
                      <a:pPr marL="461963" marR="0" indent="-285750" algn="l">
                        <a:lnSpc>
                          <a:spcPct val="115000"/>
                        </a:lnSpc>
                        <a:spcBef>
                          <a:spcPts val="0"/>
                        </a:spcBef>
                        <a:spcAft>
                          <a:spcPts val="0"/>
                        </a:spcAft>
                        <a:buFont typeface="Wingdings" panose="05000000000000000000" pitchFamily="2" charset="2"/>
                        <a:buChar char="ü"/>
                      </a:pPr>
                      <a:r>
                        <a:rPr lang="en-US" sz="1200" b="0">
                          <a:solidFill>
                            <a:schemeClr val="tx1"/>
                          </a:solidFill>
                          <a:effectLst/>
                          <a:latin typeface="+mn-lt"/>
                          <a:ea typeface="Times New Roman"/>
                          <a:cs typeface="Times New Roman"/>
                        </a:rPr>
                        <a:t>Legally Married Spouse</a:t>
                      </a:r>
                    </a:p>
                    <a:p>
                      <a:pPr marL="461963" marR="0" indent="-285750" algn="l">
                        <a:lnSpc>
                          <a:spcPct val="115000"/>
                        </a:lnSpc>
                        <a:spcBef>
                          <a:spcPts val="0"/>
                        </a:spcBef>
                        <a:spcAft>
                          <a:spcPts val="0"/>
                        </a:spcAft>
                        <a:buFont typeface="Wingdings" panose="05000000000000000000" pitchFamily="2" charset="2"/>
                        <a:buChar char="ü"/>
                      </a:pPr>
                      <a:r>
                        <a:rPr lang="en-US" sz="1200" b="0">
                          <a:solidFill>
                            <a:schemeClr val="tx1"/>
                          </a:solidFill>
                          <a:effectLst/>
                          <a:latin typeface="+mn-lt"/>
                          <a:ea typeface="Times New Roman"/>
                          <a:cs typeface="Times New Roman"/>
                        </a:rPr>
                        <a:t>Natural | Adopted Children</a:t>
                      </a:r>
                    </a:p>
                    <a:p>
                      <a:pPr marL="461963" marR="0" indent="-285750" algn="l">
                        <a:lnSpc>
                          <a:spcPct val="115000"/>
                        </a:lnSpc>
                        <a:spcBef>
                          <a:spcPts val="0"/>
                        </a:spcBef>
                        <a:spcAft>
                          <a:spcPts val="0"/>
                        </a:spcAft>
                        <a:buFont typeface="Wingdings" panose="05000000000000000000" pitchFamily="2" charset="2"/>
                        <a:buChar char="ü"/>
                      </a:pPr>
                      <a:r>
                        <a:rPr lang="en-US" sz="1200" b="0">
                          <a:solidFill>
                            <a:schemeClr val="tx1"/>
                          </a:solidFill>
                          <a:effectLst/>
                          <a:latin typeface="+mn-lt"/>
                          <a:ea typeface="Times New Roman"/>
                          <a:cs typeface="Times New Roman"/>
                        </a:rPr>
                        <a:t>Disabled Child 19 Years Or Older</a:t>
                      </a:r>
                    </a:p>
                    <a:p>
                      <a:pPr marL="461963" marR="0" indent="-285750" algn="l">
                        <a:lnSpc>
                          <a:spcPct val="115000"/>
                        </a:lnSpc>
                        <a:spcBef>
                          <a:spcPts val="0"/>
                        </a:spcBef>
                        <a:spcAft>
                          <a:spcPts val="0"/>
                        </a:spcAft>
                        <a:buFont typeface="Wingdings" panose="05000000000000000000" pitchFamily="2" charset="2"/>
                        <a:buChar char="ü"/>
                      </a:pPr>
                      <a:r>
                        <a:rPr lang="en-US" sz="1200" b="0">
                          <a:solidFill>
                            <a:schemeClr val="tx1"/>
                          </a:solidFill>
                          <a:effectLst/>
                          <a:latin typeface="+mn-lt"/>
                          <a:ea typeface="Times New Roman"/>
                          <a:cs typeface="Times New Roman"/>
                        </a:rPr>
                        <a:t>Registered Domestic Partner</a:t>
                      </a:r>
                    </a:p>
                  </a:txBody>
                  <a:tcPr marL="17054" marR="17054" marT="18011" marB="18011">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tc>
                  <a:txBody>
                    <a:bodyPr/>
                    <a:lstStyle/>
                    <a:p>
                      <a:pPr marL="0" marR="0" algn="l">
                        <a:lnSpc>
                          <a:spcPct val="115000"/>
                        </a:lnSpc>
                        <a:spcBef>
                          <a:spcPts val="0"/>
                        </a:spcBef>
                        <a:spcAft>
                          <a:spcPts val="0"/>
                        </a:spcAft>
                      </a:pPr>
                      <a:r>
                        <a:rPr lang="en-US" sz="1200" b="1" dirty="0">
                          <a:solidFill>
                            <a:schemeClr val="tx1"/>
                          </a:solidFill>
                          <a:effectLst/>
                          <a:latin typeface="+mn-lt"/>
                          <a:ea typeface="Times New Roman"/>
                          <a:cs typeface="Times New Roman"/>
                        </a:rPr>
                        <a:t>Ineligible Dependents:</a:t>
                      </a:r>
                    </a:p>
                    <a:p>
                      <a:pPr marL="461963" marR="0" indent="-285750" algn="l">
                        <a:lnSpc>
                          <a:spcPct val="115000"/>
                        </a:lnSpc>
                        <a:spcBef>
                          <a:spcPts val="0"/>
                        </a:spcBef>
                        <a:spcAft>
                          <a:spcPts val="0"/>
                        </a:spcAft>
                        <a:buFont typeface="Wingdings" panose="05000000000000000000" pitchFamily="2" charset="2"/>
                        <a:buChar char=""/>
                      </a:pPr>
                      <a:r>
                        <a:rPr lang="en-US" sz="1200" b="0" dirty="0">
                          <a:solidFill>
                            <a:schemeClr val="tx1"/>
                          </a:solidFill>
                          <a:effectLst/>
                          <a:latin typeface="+mn-lt"/>
                          <a:ea typeface="Times New Roman"/>
                          <a:cs typeface="Times New Roman"/>
                        </a:rPr>
                        <a:t>Divorced | Legally Separated Spouse</a:t>
                      </a:r>
                    </a:p>
                    <a:p>
                      <a:pPr marL="461963" marR="0" indent="-285750" algn="l">
                        <a:lnSpc>
                          <a:spcPct val="115000"/>
                        </a:lnSpc>
                        <a:spcBef>
                          <a:spcPts val="0"/>
                        </a:spcBef>
                        <a:spcAft>
                          <a:spcPts val="0"/>
                        </a:spcAft>
                        <a:buFont typeface="Wingdings" panose="05000000000000000000" pitchFamily="2" charset="2"/>
                        <a:buChar char=""/>
                      </a:pPr>
                      <a:r>
                        <a:rPr lang="en-US" sz="1200" b="0" dirty="0">
                          <a:solidFill>
                            <a:schemeClr val="tx1"/>
                          </a:solidFill>
                          <a:effectLst/>
                          <a:latin typeface="+mn-lt"/>
                          <a:ea typeface="Times New Roman"/>
                          <a:cs typeface="Times New Roman"/>
                        </a:rPr>
                        <a:t>Foster Children</a:t>
                      </a:r>
                    </a:p>
                    <a:p>
                      <a:pPr marL="461963" marR="0" indent="-285750" algn="l">
                        <a:lnSpc>
                          <a:spcPct val="115000"/>
                        </a:lnSpc>
                        <a:spcBef>
                          <a:spcPts val="0"/>
                        </a:spcBef>
                        <a:spcAft>
                          <a:spcPts val="0"/>
                        </a:spcAft>
                        <a:buFont typeface="Wingdings" panose="05000000000000000000" pitchFamily="2" charset="2"/>
                        <a:buChar char=""/>
                      </a:pPr>
                      <a:r>
                        <a:rPr lang="en-US" sz="1200" b="0" dirty="0">
                          <a:solidFill>
                            <a:schemeClr val="tx1"/>
                          </a:solidFill>
                          <a:effectLst/>
                          <a:latin typeface="+mn-lt"/>
                          <a:ea typeface="Times New Roman"/>
                          <a:cs typeface="Times New Roman"/>
                        </a:rPr>
                        <a:t>Siblings | Parents | Grandchildren</a:t>
                      </a:r>
                    </a:p>
                  </a:txBody>
                  <a:tcPr marL="17054" marR="17054" marT="18011" marB="18011">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extLst>
                  <a:ext uri="{0D108BD9-81ED-4DB2-BD59-A6C34878D82A}">
                    <a16:rowId xmlns:a16="http://schemas.microsoft.com/office/drawing/2014/main" val="518982740"/>
                  </a:ext>
                </a:extLst>
              </a:tr>
            </a:tbl>
          </a:graphicData>
        </a:graphic>
      </p:graphicFrame>
      <p:graphicFrame>
        <p:nvGraphicFramePr>
          <p:cNvPr id="9" name="Content Placeholder 4">
            <a:extLst>
              <a:ext uri="{FF2B5EF4-FFF2-40B4-BE49-F238E27FC236}">
                <a16:creationId xmlns:a16="http://schemas.microsoft.com/office/drawing/2014/main" id="{5DEC0BC3-F410-4C1A-8EE8-9DC96006BFAD}"/>
              </a:ext>
            </a:extLst>
          </p:cNvPr>
          <p:cNvGraphicFramePr>
            <a:graphicFrameLocks/>
          </p:cNvGraphicFramePr>
          <p:nvPr>
            <p:extLst>
              <p:ext uri="{D42A27DB-BD31-4B8C-83A1-F6EECF244321}">
                <p14:modId xmlns:p14="http://schemas.microsoft.com/office/powerpoint/2010/main" val="2486679748"/>
              </p:ext>
            </p:extLst>
          </p:nvPr>
        </p:nvGraphicFramePr>
        <p:xfrm>
          <a:off x="239398" y="3388305"/>
          <a:ext cx="7304403" cy="2777012"/>
        </p:xfrm>
        <a:graphic>
          <a:graphicData uri="http://schemas.openxmlformats.org/drawingml/2006/table">
            <a:tbl>
              <a:tblPr firstRow="1" firstCol="1" bandRow="1"/>
              <a:tblGrid>
                <a:gridCol w="2434801">
                  <a:extLst>
                    <a:ext uri="{9D8B030D-6E8A-4147-A177-3AD203B41FA5}">
                      <a16:colId xmlns:a16="http://schemas.microsoft.com/office/drawing/2014/main" val="20000"/>
                    </a:ext>
                  </a:extLst>
                </a:gridCol>
                <a:gridCol w="2434801">
                  <a:extLst>
                    <a:ext uri="{9D8B030D-6E8A-4147-A177-3AD203B41FA5}">
                      <a16:colId xmlns:a16="http://schemas.microsoft.com/office/drawing/2014/main" val="535846511"/>
                    </a:ext>
                  </a:extLst>
                </a:gridCol>
                <a:gridCol w="2434801">
                  <a:extLst>
                    <a:ext uri="{9D8B030D-6E8A-4147-A177-3AD203B41FA5}">
                      <a16:colId xmlns:a16="http://schemas.microsoft.com/office/drawing/2014/main" val="2875564971"/>
                    </a:ext>
                  </a:extLst>
                </a:gridCol>
              </a:tblGrid>
              <a:tr h="375886">
                <a:tc gridSpan="3">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marL="0" marR="0" algn="ctr">
                        <a:lnSpc>
                          <a:spcPct val="115000"/>
                        </a:lnSpc>
                        <a:spcBef>
                          <a:spcPts val="0"/>
                        </a:spcBef>
                        <a:spcAft>
                          <a:spcPts val="0"/>
                        </a:spcAft>
                      </a:pPr>
                      <a:r>
                        <a:rPr lang="en-US" sz="1400" b="1" kern="1400">
                          <a:solidFill>
                            <a:schemeClr val="bg1"/>
                          </a:solidFill>
                          <a:effectLst/>
                          <a:latin typeface="+mn-lt"/>
                          <a:ea typeface="+mn-ea"/>
                          <a:cs typeface="+mn-cs"/>
                        </a:rPr>
                        <a:t>COMMON QUALIFYING LIFE EVENTS</a:t>
                      </a:r>
                      <a:endParaRPr lang="en-US" sz="1400" b="1">
                        <a:solidFill>
                          <a:schemeClr val="bg1"/>
                        </a:solidFill>
                        <a:effectLst/>
                        <a:latin typeface="+mn-lt"/>
                        <a:ea typeface="Times New Roman"/>
                        <a:cs typeface="Times New Roman"/>
                      </a:endParaRPr>
                    </a:p>
                  </a:txBody>
                  <a:tcPr marL="17054" marR="17054" marT="18011" marB="1801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8A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200563">
                <a:tc>
                  <a:txBody>
                    <a:bodyPr/>
                    <a:lstStyle/>
                    <a:p>
                      <a:pPr marL="0" marR="0" algn="ctr">
                        <a:lnSpc>
                          <a:spcPct val="115000"/>
                        </a:lnSpc>
                        <a:spcBef>
                          <a:spcPts val="0"/>
                        </a:spcBef>
                        <a:spcAft>
                          <a:spcPts val="0"/>
                        </a:spcAft>
                      </a:pPr>
                      <a:r>
                        <a:rPr lang="en-US" sz="1100" b="0">
                          <a:solidFill>
                            <a:schemeClr val="tx1"/>
                          </a:solidFill>
                          <a:effectLst/>
                          <a:latin typeface="+mn-lt"/>
                          <a:ea typeface="Times New Roman"/>
                          <a:cs typeface="Times New Roman"/>
                        </a:rPr>
                        <a:t>Marriage</a:t>
                      </a:r>
                    </a:p>
                  </a:txBody>
                  <a:tcPr marL="17054" marR="17054" marT="18011" marB="18011"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tc>
                  <a:txBody>
                    <a:bodyPr/>
                    <a:lstStyle/>
                    <a:p>
                      <a:pPr algn="ctr"/>
                      <a:r>
                        <a:rPr lang="en-US" sz="1100" b="0">
                          <a:solidFill>
                            <a:schemeClr val="tx1"/>
                          </a:solidFill>
                        </a:rPr>
                        <a:t>Birth | Adoption</a:t>
                      </a:r>
                    </a:p>
                  </a:txBody>
                  <a:tcPr marL="17054" marR="17054" marT="18011" marB="18011"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tc>
                  <a:txBody>
                    <a:bodyPr/>
                    <a:lstStyle/>
                    <a:p>
                      <a:pPr marL="0" marR="0" algn="ctr">
                        <a:lnSpc>
                          <a:spcPct val="115000"/>
                        </a:lnSpc>
                        <a:spcBef>
                          <a:spcPts val="0"/>
                        </a:spcBef>
                        <a:spcAft>
                          <a:spcPts val="0"/>
                        </a:spcAft>
                      </a:pPr>
                      <a:r>
                        <a:rPr lang="en-US" sz="1100" b="0">
                          <a:solidFill>
                            <a:schemeClr val="tx1"/>
                          </a:solidFill>
                        </a:rPr>
                        <a:t>Divorce</a:t>
                      </a:r>
                      <a:endParaRPr lang="en-US" sz="1100" b="0">
                        <a:solidFill>
                          <a:schemeClr val="tx1"/>
                        </a:solidFill>
                        <a:effectLst/>
                        <a:latin typeface="+mn-lt"/>
                        <a:ea typeface="Times New Roman"/>
                        <a:cs typeface="Times New Roman"/>
                      </a:endParaRPr>
                    </a:p>
                  </a:txBody>
                  <a:tcPr marL="17054" marR="17054" marT="18011" marB="18011"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extLst>
                  <a:ext uri="{0D108BD9-81ED-4DB2-BD59-A6C34878D82A}">
                    <a16:rowId xmlns:a16="http://schemas.microsoft.com/office/drawing/2014/main" val="2956280778"/>
                  </a:ext>
                </a:extLst>
              </a:tr>
              <a:tr h="1200563">
                <a:tc>
                  <a:txBody>
                    <a:bodyPr/>
                    <a:lstStyle/>
                    <a:p>
                      <a:pPr marL="0" marR="0" algn="ctr">
                        <a:lnSpc>
                          <a:spcPct val="115000"/>
                        </a:lnSpc>
                        <a:spcBef>
                          <a:spcPts val="0"/>
                        </a:spcBef>
                        <a:spcAft>
                          <a:spcPts val="0"/>
                        </a:spcAft>
                      </a:pPr>
                      <a:r>
                        <a:rPr lang="en-US" sz="1100" b="0">
                          <a:solidFill>
                            <a:schemeClr val="tx1"/>
                          </a:solidFill>
                          <a:effectLst/>
                          <a:latin typeface="+mn-lt"/>
                          <a:ea typeface="Times New Roman"/>
                          <a:cs typeface="Times New Roman"/>
                        </a:rPr>
                        <a:t>Gain | Loss Of Coverage</a:t>
                      </a:r>
                    </a:p>
                  </a:txBody>
                  <a:tcPr marL="17054" marR="17054" marT="18011" marB="18011"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tc>
                  <a:txBody>
                    <a:bodyPr/>
                    <a:lstStyle/>
                    <a:p>
                      <a:pPr algn="ctr"/>
                      <a:r>
                        <a:rPr lang="en-US" sz="1100">
                          <a:solidFill>
                            <a:schemeClr val="tx1"/>
                          </a:solidFill>
                        </a:rPr>
                        <a:t>Death Of Spouse | Dependent</a:t>
                      </a:r>
                    </a:p>
                  </a:txBody>
                  <a:tcPr marL="17054" marR="17054" marT="18011" marB="18011"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tc>
                  <a:txBody>
                    <a:bodyPr/>
                    <a:lstStyle/>
                    <a:p>
                      <a:pPr algn="ctr"/>
                      <a:r>
                        <a:rPr lang="en-US" sz="1100">
                          <a:solidFill>
                            <a:schemeClr val="tx1"/>
                          </a:solidFill>
                        </a:rPr>
                        <a:t>Receipt Of A Medical Support Order</a:t>
                      </a:r>
                    </a:p>
                  </a:txBody>
                  <a:tcPr marL="17054" marR="17054" marT="18011" marB="18011"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extLst>
                  <a:ext uri="{0D108BD9-81ED-4DB2-BD59-A6C34878D82A}">
                    <a16:rowId xmlns:a16="http://schemas.microsoft.com/office/drawing/2014/main" val="3310188110"/>
                  </a:ext>
                </a:extLst>
              </a:tr>
            </a:tbl>
          </a:graphicData>
        </a:graphic>
      </p:graphicFrame>
      <p:pic>
        <p:nvPicPr>
          <p:cNvPr id="13" name="Picture 12">
            <a:extLst>
              <a:ext uri="{FF2B5EF4-FFF2-40B4-BE49-F238E27FC236}">
                <a16:creationId xmlns:a16="http://schemas.microsoft.com/office/drawing/2014/main" id="{657073DD-98ED-4AE8-9FA5-960BA6D0F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9003" y="3859752"/>
            <a:ext cx="787468" cy="877248"/>
          </a:xfrm>
          <a:prstGeom prst="rect">
            <a:avLst/>
          </a:prstGeom>
        </p:spPr>
      </p:pic>
      <p:pic>
        <p:nvPicPr>
          <p:cNvPr id="14" name="Picture 13">
            <a:extLst>
              <a:ext uri="{FF2B5EF4-FFF2-40B4-BE49-F238E27FC236}">
                <a16:creationId xmlns:a16="http://schemas.microsoft.com/office/drawing/2014/main" id="{6D6E7CFA-0AA5-4E6F-96A5-576D5721F3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5498" y="5054861"/>
            <a:ext cx="706569" cy="787126"/>
          </a:xfrm>
          <a:prstGeom prst="rect">
            <a:avLst/>
          </a:prstGeom>
        </p:spPr>
      </p:pic>
      <p:pic>
        <p:nvPicPr>
          <p:cNvPr id="15" name="Picture 14">
            <a:extLst>
              <a:ext uri="{FF2B5EF4-FFF2-40B4-BE49-F238E27FC236}">
                <a16:creationId xmlns:a16="http://schemas.microsoft.com/office/drawing/2014/main" id="{70655324-D544-453D-B162-378F319955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1755" y="5229288"/>
            <a:ext cx="643859" cy="717267"/>
          </a:xfrm>
          <a:prstGeom prst="rect">
            <a:avLst/>
          </a:prstGeom>
        </p:spPr>
      </p:pic>
      <p:sp>
        <p:nvSpPr>
          <p:cNvPr id="16" name="TextBox 15">
            <a:extLst>
              <a:ext uri="{FF2B5EF4-FFF2-40B4-BE49-F238E27FC236}">
                <a16:creationId xmlns:a16="http://schemas.microsoft.com/office/drawing/2014/main" id="{CAC7AA1D-F789-4F3D-B266-95DFE25BA8E0}"/>
              </a:ext>
            </a:extLst>
          </p:cNvPr>
          <p:cNvSpPr txBox="1"/>
          <p:nvPr/>
        </p:nvSpPr>
        <p:spPr>
          <a:xfrm>
            <a:off x="1242466" y="4899897"/>
            <a:ext cx="437478" cy="400110"/>
          </a:xfrm>
          <a:prstGeom prst="rect">
            <a:avLst/>
          </a:prstGeom>
          <a:noFill/>
        </p:spPr>
        <p:txBody>
          <a:bodyPr wrap="square" rtlCol="0">
            <a:spAutoFit/>
          </a:bodyPr>
          <a:lstStyle/>
          <a:p>
            <a:r>
              <a:rPr lang="en-US" sz="2000" b="1">
                <a:solidFill>
                  <a:srgbClr val="0078A2"/>
                </a:solidFill>
                <a:latin typeface="Aharoni" panose="02010803020104030203" pitchFamily="2" charset="-79"/>
                <a:cs typeface="Aharoni" panose="02010803020104030203" pitchFamily="2" charset="-79"/>
              </a:rPr>
              <a:t>26</a:t>
            </a:r>
          </a:p>
        </p:txBody>
      </p:sp>
      <p:pic>
        <p:nvPicPr>
          <p:cNvPr id="17" name="Picture 16">
            <a:extLst>
              <a:ext uri="{FF2B5EF4-FFF2-40B4-BE49-F238E27FC236}">
                <a16:creationId xmlns:a16="http://schemas.microsoft.com/office/drawing/2014/main" id="{16E087B0-0C1A-47D4-8F83-AD528BA4F0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3386" y="3904812"/>
            <a:ext cx="706570" cy="787127"/>
          </a:xfrm>
          <a:prstGeom prst="rect">
            <a:avLst/>
          </a:prstGeom>
        </p:spPr>
      </p:pic>
      <p:pic>
        <p:nvPicPr>
          <p:cNvPr id="19" name="Picture 18">
            <a:extLst>
              <a:ext uri="{FF2B5EF4-FFF2-40B4-BE49-F238E27FC236}">
                <a16:creationId xmlns:a16="http://schemas.microsoft.com/office/drawing/2014/main" id="{EB3B5CC6-7D99-435E-9C50-DBB42BC185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22281" y="5107656"/>
            <a:ext cx="706569" cy="787126"/>
          </a:xfrm>
          <a:prstGeom prst="rect">
            <a:avLst/>
          </a:prstGeom>
        </p:spPr>
      </p:pic>
      <p:pic>
        <p:nvPicPr>
          <p:cNvPr id="21" name="Picture 20">
            <a:extLst>
              <a:ext uri="{FF2B5EF4-FFF2-40B4-BE49-F238E27FC236}">
                <a16:creationId xmlns:a16="http://schemas.microsoft.com/office/drawing/2014/main" id="{198CAF09-749F-4C77-9E69-963DB09034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75358" y="3887247"/>
            <a:ext cx="787468" cy="877248"/>
          </a:xfrm>
          <a:prstGeom prst="rect">
            <a:avLst/>
          </a:prstGeom>
        </p:spPr>
      </p:pic>
      <p:sp>
        <p:nvSpPr>
          <p:cNvPr id="24" name="TextBox 23">
            <a:extLst>
              <a:ext uri="{FF2B5EF4-FFF2-40B4-BE49-F238E27FC236}">
                <a16:creationId xmlns:a16="http://schemas.microsoft.com/office/drawing/2014/main" id="{EB7A3650-F7A7-4E28-8BF7-F24361FEDE4C}"/>
              </a:ext>
            </a:extLst>
          </p:cNvPr>
          <p:cNvSpPr txBox="1"/>
          <p:nvPr/>
        </p:nvSpPr>
        <p:spPr>
          <a:xfrm>
            <a:off x="228598" y="6153884"/>
            <a:ext cx="4673908"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a:ln>
                  <a:noFill/>
                </a:ln>
                <a:solidFill>
                  <a:prstClr val="black"/>
                </a:solidFill>
                <a:effectLst/>
                <a:uLnTx/>
                <a:uFillTx/>
              </a:rPr>
              <a:t>There is a 30-day limitation from the time of the life event to declare your elections.</a:t>
            </a:r>
          </a:p>
        </p:txBody>
      </p:sp>
      <p:sp>
        <p:nvSpPr>
          <p:cNvPr id="25" name="TextBox 24">
            <a:extLst>
              <a:ext uri="{FF2B5EF4-FFF2-40B4-BE49-F238E27FC236}">
                <a16:creationId xmlns:a16="http://schemas.microsoft.com/office/drawing/2014/main" id="{82C3A9A6-EC59-405F-AC15-80B8C5CE4E6F}"/>
              </a:ext>
            </a:extLst>
          </p:cNvPr>
          <p:cNvSpPr txBox="1"/>
          <p:nvPr/>
        </p:nvSpPr>
        <p:spPr>
          <a:xfrm>
            <a:off x="143704" y="6674594"/>
            <a:ext cx="7043529" cy="646331"/>
          </a:xfrm>
          <a:prstGeom prst="rect">
            <a:avLst/>
          </a:prstGeom>
          <a:noFill/>
        </p:spPr>
        <p:txBody>
          <a:bodyPr wrap="square" rtlCol="0">
            <a:spAutoFit/>
          </a:bodyPr>
          <a:lstStyle/>
          <a:p>
            <a:r>
              <a:rPr lang="en-US" sz="3600" b="1">
                <a:solidFill>
                  <a:srgbClr val="282828"/>
                </a:solidFill>
                <a:latin typeface="Script MT Bold" panose="03040602040607080904" pitchFamily="66" charset="0"/>
              </a:rPr>
              <a:t>When Benefits End</a:t>
            </a:r>
          </a:p>
        </p:txBody>
      </p:sp>
      <p:graphicFrame>
        <p:nvGraphicFramePr>
          <p:cNvPr id="26" name="Table 25">
            <a:extLst>
              <a:ext uri="{FF2B5EF4-FFF2-40B4-BE49-F238E27FC236}">
                <a16:creationId xmlns:a16="http://schemas.microsoft.com/office/drawing/2014/main" id="{48A383DC-173C-4E65-9E82-714223B9C177}"/>
              </a:ext>
            </a:extLst>
          </p:cNvPr>
          <p:cNvGraphicFramePr>
            <a:graphicFrameLocks noGrp="1"/>
          </p:cNvGraphicFramePr>
          <p:nvPr>
            <p:extLst>
              <p:ext uri="{D42A27DB-BD31-4B8C-83A1-F6EECF244321}">
                <p14:modId xmlns:p14="http://schemas.microsoft.com/office/powerpoint/2010/main" val="652544103"/>
              </p:ext>
            </p:extLst>
          </p:nvPr>
        </p:nvGraphicFramePr>
        <p:xfrm>
          <a:off x="239398" y="7403066"/>
          <a:ext cx="3989452" cy="1012442"/>
        </p:xfrm>
        <a:graphic>
          <a:graphicData uri="http://schemas.openxmlformats.org/drawingml/2006/table">
            <a:tbl>
              <a:tblPr firstRow="1" bandRow="1">
                <a:tableStyleId>{5940675A-B579-460E-94D1-54222C63F5DA}</a:tableStyleId>
              </a:tblPr>
              <a:tblGrid>
                <a:gridCol w="1994726">
                  <a:extLst>
                    <a:ext uri="{9D8B030D-6E8A-4147-A177-3AD203B41FA5}">
                      <a16:colId xmlns:a16="http://schemas.microsoft.com/office/drawing/2014/main" val="3355300375"/>
                    </a:ext>
                  </a:extLst>
                </a:gridCol>
                <a:gridCol w="1994726">
                  <a:extLst>
                    <a:ext uri="{9D8B030D-6E8A-4147-A177-3AD203B41FA5}">
                      <a16:colId xmlns:a16="http://schemas.microsoft.com/office/drawing/2014/main" val="1909163196"/>
                    </a:ext>
                  </a:extLst>
                </a:gridCol>
              </a:tblGrid>
              <a:tr h="201889">
                <a:tc gridSpan="2">
                  <a:txBody>
                    <a:bodyPr/>
                    <a:lstStyle/>
                    <a:p>
                      <a:pPr algn="ctr"/>
                      <a:r>
                        <a:rPr lang="en-US" sz="1400" b="1">
                          <a:solidFill>
                            <a:schemeClr val="bg1"/>
                          </a:solidFill>
                        </a:rPr>
                        <a:t>TERMINATION RULES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hMerge="1">
                  <a:txBody>
                    <a:bodyPr/>
                    <a:lstStyle/>
                    <a:p>
                      <a:pPr algn="ctr"/>
                      <a:endParaRPr lang="en-US" sz="1400" b="1">
                        <a:solidFill>
                          <a:schemeClr val="bg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353821">
                <a:tc>
                  <a:txBody>
                    <a:bodyPr/>
                    <a:lstStyle/>
                    <a:p>
                      <a:pPr marL="0" indent="0" algn="ctr">
                        <a:buFont typeface="Wingdings" panose="05000000000000000000" pitchFamily="2" charset="2"/>
                        <a:buNone/>
                      </a:pPr>
                      <a:r>
                        <a:rPr lang="en-US" sz="1200" b="0">
                          <a:solidFill>
                            <a:schemeClr val="tx1"/>
                          </a:solidFill>
                        </a:rPr>
                        <a:t>Medical | Dental | Vision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indent="0" algn="ctr">
                        <a:buFont typeface="Wingdings" panose="05000000000000000000" pitchFamily="2" charset="2"/>
                        <a:buNone/>
                      </a:pPr>
                      <a:r>
                        <a:rPr lang="en-US" sz="1200" b="0">
                          <a:solidFill>
                            <a:schemeClr val="tx1"/>
                          </a:solidFill>
                        </a:rPr>
                        <a:t>Last Day of Month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481786175"/>
                  </a:ext>
                </a:extLst>
              </a:tr>
              <a:tr h="353821">
                <a:tc>
                  <a:txBody>
                    <a:bodyPr/>
                    <a:lstStyle/>
                    <a:p>
                      <a:pPr marL="0" indent="0" algn="ctr">
                        <a:buFont typeface="Wingdings" panose="05000000000000000000" pitchFamily="2" charset="2"/>
                        <a:buNone/>
                      </a:pPr>
                      <a:r>
                        <a:rPr lang="en-US" sz="1200" b="0">
                          <a:solidFill>
                            <a:schemeClr val="tx1"/>
                          </a:solidFill>
                        </a:rPr>
                        <a:t>Life | Disability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indent="0" algn="ctr">
                        <a:buFont typeface="Wingdings" panose="05000000000000000000" pitchFamily="2" charset="2"/>
                        <a:buNone/>
                      </a:pPr>
                      <a:r>
                        <a:rPr lang="en-US" sz="1200" b="0">
                          <a:solidFill>
                            <a:schemeClr val="tx1"/>
                          </a:solidFill>
                        </a:rPr>
                        <a:t>Last Day of Month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528271444"/>
                  </a:ext>
                </a:extLst>
              </a:tr>
            </a:tbl>
          </a:graphicData>
        </a:graphic>
      </p:graphicFrame>
      <p:sp>
        <p:nvSpPr>
          <p:cNvPr id="4" name="TextBox 3">
            <a:extLst>
              <a:ext uri="{FF2B5EF4-FFF2-40B4-BE49-F238E27FC236}">
                <a16:creationId xmlns:a16="http://schemas.microsoft.com/office/drawing/2014/main" id="{8AF12061-368A-4E17-B9E5-1E66A2C03020}"/>
              </a:ext>
            </a:extLst>
          </p:cNvPr>
          <p:cNvSpPr txBox="1"/>
          <p:nvPr/>
        </p:nvSpPr>
        <p:spPr>
          <a:xfrm>
            <a:off x="4324543" y="7320925"/>
            <a:ext cx="3208457" cy="1200329"/>
          </a:xfrm>
          <a:prstGeom prst="rect">
            <a:avLst/>
          </a:prstGeom>
          <a:noFill/>
        </p:spPr>
        <p:txBody>
          <a:bodyPr wrap="square" rtlCol="0">
            <a:spAutoFit/>
          </a:bodyPr>
          <a:lstStyle/>
          <a:p>
            <a:r>
              <a:rPr lang="en-US" sz="1200" b="1"/>
              <a:t>What options are available to me once my coverage is terminated?</a:t>
            </a:r>
          </a:p>
          <a:p>
            <a:pPr marL="171450" indent="-171450">
              <a:buFont typeface="Arial" panose="020B0604020202020204" pitchFamily="34" charset="0"/>
              <a:buChar char="•"/>
            </a:pPr>
            <a:r>
              <a:rPr lang="en-US" sz="1200"/>
              <a:t>Cobra will allow you to continue your current eligible benefits for up to 18 months.</a:t>
            </a:r>
          </a:p>
          <a:p>
            <a:pPr marL="171450" indent="-171450">
              <a:buFont typeface="Arial" panose="020B0604020202020204" pitchFamily="34" charset="0"/>
              <a:buChar char="•"/>
            </a:pPr>
            <a:r>
              <a:rPr lang="en-US" sz="1200"/>
              <a:t>Cobra becomes effective retroactively back to the day after your employment is terminated.</a:t>
            </a:r>
          </a:p>
        </p:txBody>
      </p:sp>
      <p:sp>
        <p:nvSpPr>
          <p:cNvPr id="3" name="Rectangle 2">
            <a:extLst>
              <a:ext uri="{FF2B5EF4-FFF2-40B4-BE49-F238E27FC236}">
                <a16:creationId xmlns:a16="http://schemas.microsoft.com/office/drawing/2014/main" id="{77C5A6F8-ACFE-6457-4F87-4F3FF832C0FE}"/>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37A097A-DE0E-D6B0-60EA-A4994CBA012D}"/>
              </a:ext>
            </a:extLst>
          </p:cNvPr>
          <p:cNvSpPr>
            <a:spLocks noGrp="1"/>
          </p:cNvSpPr>
          <p:nvPr>
            <p:ph type="sldNum" sz="quarter" idx="12"/>
          </p:nvPr>
        </p:nvSpPr>
        <p:spPr/>
        <p:txBody>
          <a:bodyPr/>
          <a:lstStyle/>
          <a:p>
            <a:fld id="{69E1BDE5-8024-4E90-B778-43927E434DAC}" type="slidenum">
              <a:rPr lang="en-US" smtClean="0"/>
              <a:t>18</a:t>
            </a:fld>
            <a:endParaRPr lang="en-US"/>
          </a:p>
        </p:txBody>
      </p:sp>
    </p:spTree>
    <p:extLst>
      <p:ext uri="{BB962C8B-B14F-4D97-AF65-F5344CB8AC3E}">
        <p14:creationId xmlns:p14="http://schemas.microsoft.com/office/powerpoint/2010/main" val="63036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210116"/>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222899"/>
            <a:ext cx="7043529" cy="646331"/>
          </a:xfrm>
          <a:prstGeom prst="rect">
            <a:avLst/>
          </a:prstGeom>
          <a:noFill/>
        </p:spPr>
        <p:txBody>
          <a:bodyPr wrap="square" rtlCol="0">
            <a:spAutoFit/>
          </a:bodyPr>
          <a:lstStyle/>
          <a:p>
            <a:r>
              <a:rPr lang="en-US" sz="3600" b="1">
                <a:solidFill>
                  <a:srgbClr val="282828"/>
                </a:solidFill>
                <a:latin typeface="Script MT Bold" panose="03040602040607080904" pitchFamily="66" charset="0"/>
              </a:rPr>
              <a:t>How to Find a Provider</a:t>
            </a:r>
          </a:p>
        </p:txBody>
      </p:sp>
      <p:graphicFrame>
        <p:nvGraphicFramePr>
          <p:cNvPr id="2" name="Table 1">
            <a:extLst>
              <a:ext uri="{FF2B5EF4-FFF2-40B4-BE49-F238E27FC236}">
                <a16:creationId xmlns:a16="http://schemas.microsoft.com/office/drawing/2014/main" id="{7D8DAFAB-5C9F-446E-B626-CBF5409EC655}"/>
              </a:ext>
            </a:extLst>
          </p:cNvPr>
          <p:cNvGraphicFramePr>
            <a:graphicFrameLocks noGrp="1"/>
          </p:cNvGraphicFramePr>
          <p:nvPr>
            <p:extLst>
              <p:ext uri="{D42A27DB-BD31-4B8C-83A1-F6EECF244321}">
                <p14:modId xmlns:p14="http://schemas.microsoft.com/office/powerpoint/2010/main" val="2978944906"/>
              </p:ext>
            </p:extLst>
          </p:nvPr>
        </p:nvGraphicFramePr>
        <p:xfrm>
          <a:off x="239398" y="891247"/>
          <a:ext cx="7293604" cy="7424850"/>
        </p:xfrm>
        <a:graphic>
          <a:graphicData uri="http://schemas.openxmlformats.org/drawingml/2006/table">
            <a:tbl>
              <a:tblPr firstRow="1" bandRow="1">
                <a:tableStyleId>{5940675A-B579-460E-94D1-54222C63F5DA}</a:tableStyleId>
              </a:tblPr>
              <a:tblGrid>
                <a:gridCol w="2294482">
                  <a:extLst>
                    <a:ext uri="{9D8B030D-6E8A-4147-A177-3AD203B41FA5}">
                      <a16:colId xmlns:a16="http://schemas.microsoft.com/office/drawing/2014/main" val="3316312280"/>
                    </a:ext>
                  </a:extLst>
                </a:gridCol>
                <a:gridCol w="4999122">
                  <a:extLst>
                    <a:ext uri="{9D8B030D-6E8A-4147-A177-3AD203B41FA5}">
                      <a16:colId xmlns:a16="http://schemas.microsoft.com/office/drawing/2014/main" val="2106204511"/>
                    </a:ext>
                  </a:extLst>
                </a:gridCol>
              </a:tblGrid>
              <a:tr h="346055">
                <a:tc>
                  <a:txBody>
                    <a:bodyPr/>
                    <a:lstStyle/>
                    <a:p>
                      <a:pPr algn="ctr"/>
                      <a:r>
                        <a:rPr lang="en-US" sz="1600" b="1">
                          <a:solidFill>
                            <a:schemeClr val="bg1"/>
                          </a:solidFill>
                        </a:rPr>
                        <a:t>Provider</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0078A2"/>
                    </a:solidFill>
                  </a:tcPr>
                </a:tc>
                <a:tc>
                  <a:txBody>
                    <a:bodyPr/>
                    <a:lstStyle/>
                    <a:p>
                      <a:pPr algn="ctr"/>
                      <a:r>
                        <a:rPr lang="en-US" sz="1600" b="1">
                          <a:solidFill>
                            <a:schemeClr val="bg1"/>
                          </a:solidFill>
                        </a:rPr>
                        <a:t>How To</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0078A2"/>
                    </a:solidFill>
                  </a:tcPr>
                </a:tc>
                <a:extLst>
                  <a:ext uri="{0D108BD9-81ED-4DB2-BD59-A6C34878D82A}">
                    <a16:rowId xmlns:a16="http://schemas.microsoft.com/office/drawing/2014/main" val="2814468988"/>
                  </a:ext>
                </a:extLst>
              </a:tr>
              <a:tr h="1382327">
                <a:tc>
                  <a:txBody>
                    <a:bodyPr/>
                    <a:lstStyle/>
                    <a:p>
                      <a:pPr algn="ctr"/>
                      <a:r>
                        <a:rPr lang="en-US" sz="1400">
                          <a:solidFill>
                            <a:schemeClr val="tx1"/>
                          </a:solidFill>
                        </a:rPr>
                        <a:t>Medical | Kaiser Permanente</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r>
                        <a:rPr lang="en-US" sz="1200">
                          <a:solidFill>
                            <a:schemeClr val="tx1"/>
                          </a:solidFill>
                        </a:rPr>
                        <a:t>Go to: </a:t>
                      </a:r>
                      <a:r>
                        <a:rPr lang="en-US" sz="1200">
                          <a:solidFill>
                            <a:schemeClr val="tx1"/>
                          </a:solidFill>
                          <a:hlinkClick r:id="rId2"/>
                        </a:rPr>
                        <a:t>www.kp.org</a:t>
                      </a:r>
                      <a:r>
                        <a:rPr lang="en-US" sz="1200">
                          <a:solidFill>
                            <a:schemeClr val="tx1"/>
                          </a:solidFill>
                        </a:rPr>
                        <a:t> </a:t>
                      </a:r>
                    </a:p>
                    <a:p>
                      <a:endParaRPr lang="en-US" sz="1200">
                        <a:solidFill>
                          <a:schemeClr val="tx1"/>
                        </a:solidFill>
                      </a:endParaRPr>
                    </a:p>
                    <a:p>
                      <a:r>
                        <a:rPr lang="en-US" sz="1200" b="1" i="1">
                          <a:solidFill>
                            <a:schemeClr val="tx1"/>
                          </a:solidFill>
                        </a:rPr>
                        <a:t>Network: </a:t>
                      </a:r>
                      <a:r>
                        <a:rPr lang="en-US" sz="1200" b="0" i="0">
                          <a:solidFill>
                            <a:schemeClr val="tx1"/>
                          </a:solidFill>
                        </a:rPr>
                        <a:t>Kaiser</a:t>
                      </a:r>
                      <a:endParaRPr lang="en-US" sz="1200">
                        <a:solidFill>
                          <a:schemeClr val="tx1"/>
                        </a:solidFill>
                      </a:endParaRPr>
                    </a:p>
                    <a:p>
                      <a:endParaRPr lang="en-US" sz="1200">
                        <a:solidFill>
                          <a:schemeClr val="tx1"/>
                        </a:solidFill>
                      </a:endParaRPr>
                    </a:p>
                    <a:p>
                      <a:pPr marL="285750" indent="-285750">
                        <a:buFont typeface="Arial" panose="020B0604020202020204" pitchFamily="34" charset="0"/>
                        <a:buChar char="•"/>
                      </a:pPr>
                      <a:r>
                        <a:rPr lang="en-US" sz="1200">
                          <a:solidFill>
                            <a:schemeClr val="tx1"/>
                          </a:solidFill>
                        </a:rPr>
                        <a:t>Select ‘</a:t>
                      </a:r>
                      <a:r>
                        <a:rPr lang="en-US" sz="1200" b="1">
                          <a:solidFill>
                            <a:schemeClr val="tx1"/>
                          </a:solidFill>
                        </a:rPr>
                        <a:t>Doctors &amp; Locations</a:t>
                      </a:r>
                      <a:r>
                        <a:rPr lang="en-US" sz="1200">
                          <a:solidFill>
                            <a:schemeClr val="tx1"/>
                          </a:solidFill>
                        </a:rPr>
                        <a:t>’ (middle of page)</a:t>
                      </a:r>
                    </a:p>
                    <a:p>
                      <a:pPr marL="285750" indent="-285750">
                        <a:buFont typeface="Arial" panose="020B0604020202020204" pitchFamily="34" charset="0"/>
                        <a:buChar char="•"/>
                      </a:pPr>
                      <a:r>
                        <a:rPr lang="en-US" sz="1200">
                          <a:solidFill>
                            <a:schemeClr val="tx1"/>
                          </a:solidFill>
                        </a:rPr>
                        <a:t>Choose your region</a:t>
                      </a:r>
                    </a:p>
                    <a:p>
                      <a:pPr marL="285750" indent="-285750">
                        <a:buFont typeface="Arial" panose="020B0604020202020204" pitchFamily="34" charset="0"/>
                        <a:buChar char="•"/>
                      </a:pPr>
                      <a:r>
                        <a:rPr lang="en-US" sz="1200">
                          <a:solidFill>
                            <a:schemeClr val="tx1"/>
                          </a:solidFill>
                        </a:rPr>
                        <a:t>Search by doctor or location</a:t>
                      </a:r>
                    </a:p>
                    <a:p>
                      <a:pPr marL="285750" indent="-285750">
                        <a:buFont typeface="Arial" panose="020B0604020202020204" pitchFamily="34" charset="0"/>
                        <a:buChar char="•"/>
                      </a:pPr>
                      <a:r>
                        <a:rPr lang="en-US" sz="1200">
                          <a:solidFill>
                            <a:schemeClr val="tx1"/>
                          </a:solidFill>
                        </a:rPr>
                        <a:t>Enter your search parameter</a:t>
                      </a:r>
                    </a:p>
                    <a:p>
                      <a:pPr marL="285750" indent="-285750">
                        <a:buFont typeface="Arial" panose="020B0604020202020204" pitchFamily="34" charset="0"/>
                        <a:buChar char="•"/>
                      </a:pPr>
                      <a:r>
                        <a:rPr lang="en-US" sz="1200">
                          <a:solidFill>
                            <a:schemeClr val="tx1"/>
                          </a:solidFill>
                        </a:rPr>
                        <a:t>Select the doctor based off your needs</a:t>
                      </a:r>
                    </a:p>
                  </a:txBody>
                  <a:tcP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902306274"/>
                  </a:ext>
                </a:extLst>
              </a:tr>
              <a:tr h="1683835">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400">
                          <a:solidFill>
                            <a:schemeClr val="tx1"/>
                          </a:solidFill>
                        </a:rPr>
                        <a:t>Medical | </a:t>
                      </a:r>
                      <a:r>
                        <a:rPr lang="en-US" sz="1400" err="1">
                          <a:solidFill>
                            <a:schemeClr val="tx1"/>
                          </a:solidFill>
                        </a:rPr>
                        <a:t>Roundstone</a:t>
                      </a:r>
                      <a:r>
                        <a:rPr lang="en-US" sz="1400">
                          <a:solidFill>
                            <a:schemeClr val="tx1"/>
                          </a:solidFill>
                        </a:rPr>
                        <a:t> Captive</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r>
                        <a:rPr lang="en-US" sz="1200" kern="1200" dirty="0">
                          <a:solidFill>
                            <a:schemeClr val="tx1"/>
                          </a:solidFill>
                          <a:effectLst/>
                          <a:latin typeface="+mn-lt"/>
                          <a:ea typeface="+mn-ea"/>
                          <a:cs typeface="+mn-cs"/>
                        </a:rPr>
                        <a:t>Go to: </a:t>
                      </a:r>
                      <a:r>
                        <a:rPr lang="en-US" sz="1200" u="sng" kern="1200" dirty="0">
                          <a:solidFill>
                            <a:schemeClr val="tx1"/>
                          </a:solidFill>
                          <a:effectLst/>
                          <a:latin typeface="+mn-lt"/>
                          <a:ea typeface="+mn-ea"/>
                          <a:cs typeface="+mn-cs"/>
                          <a:hlinkClick r:id="rId3"/>
                        </a:rPr>
                        <a:t>www.cigna.com</a:t>
                      </a:r>
                      <a:r>
                        <a:rPr lang="en-US" sz="1200" u="sng"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Click </a:t>
                      </a:r>
                      <a:r>
                        <a:rPr lang="en-US" sz="1200" b="1" kern="1200" dirty="0">
                          <a:solidFill>
                            <a:schemeClr val="tx1"/>
                          </a:solidFill>
                          <a:effectLst/>
                          <a:latin typeface="+mn-lt"/>
                          <a:ea typeface="+mn-ea"/>
                          <a:cs typeface="+mn-cs"/>
                        </a:rPr>
                        <a:t>‘Find a Doctor, Dentist or Facility’ </a:t>
                      </a:r>
                      <a:r>
                        <a:rPr lang="en-US" sz="1200" kern="1200" dirty="0">
                          <a:solidFill>
                            <a:schemeClr val="tx1"/>
                          </a:solidFill>
                          <a:effectLst/>
                          <a:latin typeface="+mn-lt"/>
                          <a:ea typeface="+mn-ea"/>
                          <a:cs typeface="+mn-cs"/>
                        </a:rPr>
                        <a:t>on the top right of the page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Enter your location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 the PPO, PPO Tiered Network option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Search for provider or specialty</a:t>
                      </a:r>
                      <a:endParaRPr lang="en-US" sz="1200" dirty="0">
                        <a:solidFill>
                          <a:schemeClr val="tx1"/>
                        </a:solidFill>
                      </a:endParaRP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4240711509"/>
                  </a:ext>
                </a:extLst>
              </a:tr>
              <a:tr h="1852708">
                <a:tc>
                  <a:txBody>
                    <a:bodyPr/>
                    <a:lstStyle/>
                    <a:p>
                      <a:pPr algn="ctr"/>
                      <a:r>
                        <a:rPr lang="en-US" sz="1400">
                          <a:solidFill>
                            <a:schemeClr val="tx1"/>
                          </a:solidFill>
                        </a:rPr>
                        <a:t>Dental | Guardian</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r>
                        <a:rPr lang="en-US" sz="1200">
                          <a:solidFill>
                            <a:schemeClr val="tx1"/>
                          </a:solidFill>
                        </a:rPr>
                        <a:t>Go to: </a:t>
                      </a:r>
                      <a:r>
                        <a:rPr lang="en-US" sz="1200">
                          <a:solidFill>
                            <a:schemeClr val="tx1"/>
                          </a:solidFill>
                          <a:hlinkClick r:id="rId4"/>
                        </a:rPr>
                        <a:t>www.guardiananytime.com</a:t>
                      </a:r>
                      <a:r>
                        <a:rPr lang="en-US" sz="1200">
                          <a:solidFill>
                            <a:schemeClr val="tx1"/>
                          </a:solidFill>
                        </a:rPr>
                        <a:t>  </a:t>
                      </a:r>
                    </a:p>
                    <a:p>
                      <a:endParaRPr lang="en-US" sz="1200">
                        <a:solidFill>
                          <a:schemeClr val="tx1"/>
                        </a:solidFill>
                      </a:endParaRPr>
                    </a:p>
                    <a:p>
                      <a:r>
                        <a:rPr lang="en-US" sz="1200" b="1" i="1">
                          <a:solidFill>
                            <a:schemeClr val="tx1"/>
                          </a:solidFill>
                        </a:rPr>
                        <a:t>Network: </a:t>
                      </a:r>
                      <a:r>
                        <a:rPr lang="en-US" sz="1200" err="1">
                          <a:solidFill>
                            <a:schemeClr val="tx1"/>
                          </a:solidFill>
                        </a:rPr>
                        <a:t>DentalGuard</a:t>
                      </a:r>
                      <a:r>
                        <a:rPr lang="en-US" sz="1200">
                          <a:solidFill>
                            <a:schemeClr val="tx1"/>
                          </a:solidFill>
                        </a:rPr>
                        <a:t> Preferred</a:t>
                      </a:r>
                    </a:p>
                    <a:p>
                      <a:endParaRPr lang="en-US" sz="1200">
                        <a:solidFill>
                          <a:schemeClr val="tx1"/>
                        </a:solidFill>
                      </a:endParaRPr>
                    </a:p>
                    <a:p>
                      <a:pPr marL="285750" indent="-285750">
                        <a:buFont typeface="Arial" panose="020B0604020202020204" pitchFamily="34" charset="0"/>
                        <a:buChar char="•"/>
                      </a:pPr>
                      <a:r>
                        <a:rPr lang="en-US" sz="1200">
                          <a:solidFill>
                            <a:schemeClr val="tx1"/>
                          </a:solidFill>
                        </a:rPr>
                        <a:t>Select ‘</a:t>
                      </a:r>
                      <a:r>
                        <a:rPr lang="en-US" sz="1200" b="1">
                          <a:solidFill>
                            <a:schemeClr val="tx1"/>
                          </a:solidFill>
                        </a:rPr>
                        <a:t>Find a Provider</a:t>
                      </a:r>
                      <a:r>
                        <a:rPr lang="en-US" sz="1200">
                          <a:solidFill>
                            <a:schemeClr val="tx1"/>
                          </a:solidFill>
                        </a:rPr>
                        <a:t>’ from the top tabs on the page</a:t>
                      </a:r>
                    </a:p>
                    <a:p>
                      <a:pPr marL="285750" indent="-285750">
                        <a:buFont typeface="Arial" panose="020B0604020202020204" pitchFamily="34" charset="0"/>
                        <a:buChar char="•"/>
                      </a:pPr>
                      <a:r>
                        <a:rPr lang="en-US" sz="1200">
                          <a:solidFill>
                            <a:schemeClr val="tx1"/>
                          </a:solidFill>
                        </a:rPr>
                        <a:t>Click the green ‘</a:t>
                      </a:r>
                      <a:r>
                        <a:rPr lang="en-US" sz="1200" b="1">
                          <a:solidFill>
                            <a:schemeClr val="tx1"/>
                          </a:solidFill>
                        </a:rPr>
                        <a:t>Search Providers</a:t>
                      </a:r>
                      <a:r>
                        <a:rPr lang="en-US" sz="1200">
                          <a:solidFill>
                            <a:schemeClr val="tx1"/>
                          </a:solidFill>
                        </a:rPr>
                        <a:t>’ icon</a:t>
                      </a:r>
                    </a:p>
                    <a:p>
                      <a:pPr marL="285750" indent="-285750">
                        <a:buFont typeface="Arial" panose="020B0604020202020204" pitchFamily="34" charset="0"/>
                        <a:buChar char="•"/>
                      </a:pPr>
                      <a:r>
                        <a:rPr lang="en-US" sz="1200">
                          <a:solidFill>
                            <a:schemeClr val="tx1"/>
                          </a:solidFill>
                        </a:rPr>
                        <a:t>Select ‘</a:t>
                      </a:r>
                      <a:r>
                        <a:rPr lang="en-US" sz="1200" b="1">
                          <a:solidFill>
                            <a:schemeClr val="tx1"/>
                          </a:solidFill>
                        </a:rPr>
                        <a:t>Plan Type</a:t>
                      </a:r>
                      <a:r>
                        <a:rPr lang="en-US" sz="1200">
                          <a:solidFill>
                            <a:schemeClr val="tx1"/>
                          </a:solidFill>
                        </a:rPr>
                        <a:t>’: PPO</a:t>
                      </a:r>
                    </a:p>
                    <a:p>
                      <a:pPr marL="285750" indent="-285750">
                        <a:buFont typeface="Arial" panose="020B0604020202020204" pitchFamily="34" charset="0"/>
                        <a:buChar char="•"/>
                      </a:pPr>
                      <a:r>
                        <a:rPr lang="en-US" sz="1200">
                          <a:solidFill>
                            <a:schemeClr val="tx1"/>
                          </a:solidFill>
                        </a:rPr>
                        <a:t>Enter your ‘</a:t>
                      </a:r>
                      <a:r>
                        <a:rPr lang="en-US" sz="1200" b="1">
                          <a:solidFill>
                            <a:schemeClr val="tx1"/>
                          </a:solidFill>
                        </a:rPr>
                        <a:t>Zip or City and State</a:t>
                      </a:r>
                      <a:r>
                        <a:rPr lang="en-US" sz="1200">
                          <a:solidFill>
                            <a:schemeClr val="tx1"/>
                          </a:solidFill>
                        </a:rPr>
                        <a:t>’</a:t>
                      </a:r>
                    </a:p>
                    <a:p>
                      <a:pPr marL="285750" indent="-285750">
                        <a:buFont typeface="Arial" panose="020B0604020202020204" pitchFamily="34" charset="0"/>
                        <a:buChar char="•"/>
                      </a:pPr>
                      <a:r>
                        <a:rPr lang="en-US" sz="1200">
                          <a:solidFill>
                            <a:schemeClr val="tx1"/>
                          </a:solidFill>
                        </a:rPr>
                        <a:t>Choose distance radius</a:t>
                      </a:r>
                    </a:p>
                    <a:p>
                      <a:pPr marL="285750" indent="-285750">
                        <a:buFont typeface="Arial" panose="020B0604020202020204" pitchFamily="34" charset="0"/>
                        <a:buChar char="•"/>
                      </a:pPr>
                      <a:r>
                        <a:rPr lang="en-US" sz="1200">
                          <a:solidFill>
                            <a:schemeClr val="tx1"/>
                          </a:solidFill>
                        </a:rPr>
                        <a:t>Enter ‘</a:t>
                      </a:r>
                      <a:r>
                        <a:rPr lang="en-US" sz="1200" b="1">
                          <a:solidFill>
                            <a:schemeClr val="tx1"/>
                          </a:solidFill>
                        </a:rPr>
                        <a:t>Dentist Last Name’ or ‘Office Name</a:t>
                      </a:r>
                      <a:r>
                        <a:rPr lang="en-US" sz="1200">
                          <a:solidFill>
                            <a:schemeClr val="tx1"/>
                          </a:solidFill>
                        </a:rPr>
                        <a:t>’ (Optional)</a:t>
                      </a:r>
                    </a:p>
                    <a:p>
                      <a:pPr marL="285750" indent="-285750">
                        <a:buFont typeface="Arial" panose="020B0604020202020204" pitchFamily="34" charset="0"/>
                        <a:buChar char="•"/>
                      </a:pPr>
                      <a:r>
                        <a:rPr lang="en-US" sz="1200">
                          <a:solidFill>
                            <a:schemeClr val="tx1"/>
                          </a:solidFill>
                        </a:rPr>
                        <a:t>Click ‘</a:t>
                      </a:r>
                      <a:r>
                        <a:rPr lang="en-US" sz="1200" b="1">
                          <a:solidFill>
                            <a:schemeClr val="tx1"/>
                          </a:solidFill>
                        </a:rPr>
                        <a:t>Search</a:t>
                      </a:r>
                      <a:r>
                        <a:rPr lang="en-US" sz="1200">
                          <a:solidFill>
                            <a:schemeClr val="tx1"/>
                          </a:solidFill>
                        </a:rPr>
                        <a:t>’ to browse for a dentist</a:t>
                      </a:r>
                    </a:p>
                  </a:txBody>
                  <a:tcP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92199124"/>
                  </a:ext>
                </a:extLst>
              </a:tr>
              <a:tr h="759550">
                <a:tc>
                  <a:txBody>
                    <a:bodyPr/>
                    <a:lstStyle/>
                    <a:p>
                      <a:pPr algn="ctr"/>
                      <a:r>
                        <a:rPr lang="en-US" sz="1400">
                          <a:solidFill>
                            <a:schemeClr val="tx1"/>
                          </a:solidFill>
                        </a:rPr>
                        <a:t>Vision | VSP</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r>
                        <a:rPr lang="en-US" sz="1200" dirty="0">
                          <a:solidFill>
                            <a:schemeClr val="tx1"/>
                          </a:solidFill>
                        </a:rPr>
                        <a:t>Go to: </a:t>
                      </a:r>
                      <a:r>
                        <a:rPr lang="en-US" sz="1200" dirty="0">
                          <a:solidFill>
                            <a:schemeClr val="tx1"/>
                          </a:solidFill>
                          <a:hlinkClick r:id="rId5"/>
                        </a:rPr>
                        <a:t>www.vsp.com</a:t>
                      </a:r>
                      <a:r>
                        <a:rPr lang="en-US" sz="1200" dirty="0">
                          <a:solidFill>
                            <a:schemeClr val="tx1"/>
                          </a:solidFill>
                        </a:rPr>
                        <a:t> </a:t>
                      </a:r>
                    </a:p>
                    <a:p>
                      <a:endParaRPr lang="en-US" sz="1200" dirty="0">
                        <a:solidFill>
                          <a:schemeClr val="tx1"/>
                        </a:solidFill>
                      </a:endParaRPr>
                    </a:p>
                    <a:p>
                      <a:r>
                        <a:rPr lang="en-US" sz="1200" b="1" i="1" dirty="0">
                          <a:solidFill>
                            <a:schemeClr val="tx1"/>
                          </a:solidFill>
                        </a:rPr>
                        <a:t>Network: </a:t>
                      </a:r>
                      <a:r>
                        <a:rPr lang="en-US" sz="1200" dirty="0">
                          <a:solidFill>
                            <a:schemeClr val="tx1"/>
                          </a:solidFill>
                        </a:rPr>
                        <a:t>Signature</a:t>
                      </a:r>
                    </a:p>
                    <a:p>
                      <a:endParaRPr lang="en-US" sz="1200" dirty="0">
                        <a:solidFill>
                          <a:schemeClr val="tx1"/>
                        </a:solidFill>
                      </a:endParaRPr>
                    </a:p>
                    <a:p>
                      <a:pPr marL="285750" indent="-285750">
                        <a:buFont typeface="Arial" panose="020B0604020202020204" pitchFamily="34" charset="0"/>
                        <a:buChar char="•"/>
                      </a:pPr>
                      <a:r>
                        <a:rPr lang="en-US" sz="1200" dirty="0">
                          <a:solidFill>
                            <a:schemeClr val="tx1"/>
                          </a:solidFill>
                        </a:rPr>
                        <a:t>Select </a:t>
                      </a:r>
                      <a:r>
                        <a:rPr lang="en-US" sz="1200" b="1" dirty="0">
                          <a:solidFill>
                            <a:schemeClr val="tx1"/>
                          </a:solidFill>
                        </a:rPr>
                        <a:t>'Find a Doctor</a:t>
                      </a:r>
                      <a:r>
                        <a:rPr lang="en-US" sz="1200" dirty="0">
                          <a:solidFill>
                            <a:schemeClr val="tx1"/>
                          </a:solidFill>
                        </a:rPr>
                        <a:t>'</a:t>
                      </a:r>
                    </a:p>
                    <a:p>
                      <a:pPr marL="285750" indent="-285750">
                        <a:buFont typeface="Arial" panose="020B0604020202020204" pitchFamily="34" charset="0"/>
                        <a:buChar char="•"/>
                      </a:pPr>
                      <a:r>
                        <a:rPr lang="en-US" sz="1200" dirty="0">
                          <a:solidFill>
                            <a:schemeClr val="tx1"/>
                          </a:solidFill>
                        </a:rPr>
                        <a:t>Search by the  </a:t>
                      </a:r>
                      <a:r>
                        <a:rPr lang="en-US" sz="1200" b="1" dirty="0">
                          <a:solidFill>
                            <a:schemeClr val="tx1"/>
                          </a:solidFill>
                        </a:rPr>
                        <a:t>'Location, Doctor or Office Name</a:t>
                      </a:r>
                      <a:r>
                        <a:rPr lang="en-US" sz="1200" dirty="0">
                          <a:solidFill>
                            <a:schemeClr val="tx1"/>
                          </a:solidFill>
                        </a:rPr>
                        <a:t>'</a:t>
                      </a:r>
                    </a:p>
                    <a:p>
                      <a:pPr marL="285750" indent="-285750">
                        <a:buFont typeface="Arial" panose="020B0604020202020204" pitchFamily="34" charset="0"/>
                        <a:buChar char="•"/>
                      </a:pPr>
                      <a:r>
                        <a:rPr lang="en-US" sz="1200" dirty="0">
                          <a:solidFill>
                            <a:schemeClr val="tx1"/>
                          </a:solidFill>
                        </a:rPr>
                        <a:t>Doctor Network is </a:t>
                      </a:r>
                      <a:r>
                        <a:rPr lang="en-US" sz="1200" b="0" dirty="0">
                          <a:solidFill>
                            <a:schemeClr val="tx1"/>
                          </a:solidFill>
                        </a:rPr>
                        <a:t>‘</a:t>
                      </a:r>
                      <a:r>
                        <a:rPr lang="en-US" sz="1200" b="1" dirty="0">
                          <a:solidFill>
                            <a:schemeClr val="tx1"/>
                          </a:solidFill>
                        </a:rPr>
                        <a:t>Signature</a:t>
                      </a:r>
                      <a:r>
                        <a:rPr lang="en-US" sz="1200" dirty="0">
                          <a:solidFill>
                            <a:schemeClr val="tx1"/>
                          </a:solidFill>
                        </a:rPr>
                        <a:t>'</a:t>
                      </a:r>
                    </a:p>
                    <a:p>
                      <a:pPr marL="285750" indent="-285750">
                        <a:buFont typeface="Arial" panose="020B0604020202020204" pitchFamily="34" charset="0"/>
                        <a:buChar char="•"/>
                      </a:pPr>
                      <a:r>
                        <a:rPr lang="en-US" sz="1200" dirty="0">
                          <a:solidFill>
                            <a:schemeClr val="tx1"/>
                          </a:solidFill>
                        </a:rPr>
                        <a:t>Choose the doctor that works best for you on your plan</a:t>
                      </a:r>
                    </a:p>
                  </a:txBody>
                  <a:tcP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861308524"/>
                  </a:ext>
                </a:extLst>
              </a:tr>
            </a:tbl>
          </a:graphicData>
        </a:graphic>
      </p:graphicFrame>
      <p:sp>
        <p:nvSpPr>
          <p:cNvPr id="4" name="Rectangle 3">
            <a:extLst>
              <a:ext uri="{FF2B5EF4-FFF2-40B4-BE49-F238E27FC236}">
                <a16:creationId xmlns:a16="http://schemas.microsoft.com/office/drawing/2014/main" id="{60E593FB-73A0-0E51-FADD-B5BD5BD67810}"/>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8BB5FDE9-87E0-FA6A-0CE9-DEC5FF5137A0}"/>
              </a:ext>
            </a:extLst>
          </p:cNvPr>
          <p:cNvSpPr>
            <a:spLocks noGrp="1"/>
          </p:cNvSpPr>
          <p:nvPr>
            <p:ph type="sldNum" sz="quarter" idx="12"/>
          </p:nvPr>
        </p:nvSpPr>
        <p:spPr/>
        <p:txBody>
          <a:bodyPr/>
          <a:lstStyle/>
          <a:p>
            <a:fld id="{69E1BDE5-8024-4E90-B778-43927E434DAC}" type="slidenum">
              <a:rPr lang="en-US" smtClean="0"/>
              <a:t>19</a:t>
            </a:fld>
            <a:endParaRPr lang="en-US"/>
          </a:p>
        </p:txBody>
      </p:sp>
    </p:spTree>
    <p:extLst>
      <p:ext uri="{BB962C8B-B14F-4D97-AF65-F5344CB8AC3E}">
        <p14:creationId xmlns:p14="http://schemas.microsoft.com/office/powerpoint/2010/main" val="19317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35C258E-8261-4461-9890-4990FA334582}"/>
              </a:ext>
            </a:extLst>
          </p:cNvPr>
          <p:cNvCxnSpPr/>
          <p:nvPr/>
        </p:nvCxnSpPr>
        <p:spPr>
          <a:xfrm>
            <a:off x="0" y="753035"/>
            <a:ext cx="5733826" cy="0"/>
          </a:xfrm>
          <a:prstGeom prst="line">
            <a:avLst/>
          </a:prstGeom>
          <a:ln w="28575">
            <a:solidFill>
              <a:srgbClr val="0078A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9408422-47B2-4FB8-B0A4-BFB3F40AC1C6}"/>
              </a:ext>
            </a:extLst>
          </p:cNvPr>
          <p:cNvCxnSpPr/>
          <p:nvPr/>
        </p:nvCxnSpPr>
        <p:spPr>
          <a:xfrm>
            <a:off x="2151" y="830131"/>
            <a:ext cx="5733826" cy="0"/>
          </a:xfrm>
          <a:prstGeom prst="line">
            <a:avLst/>
          </a:prstGeom>
          <a:ln w="76200">
            <a:solidFill>
              <a:srgbClr val="0078A2"/>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72D73F7-10E5-4E5E-BD07-90DF72170105}"/>
              </a:ext>
            </a:extLst>
          </p:cNvPr>
          <p:cNvSpPr txBox="1"/>
          <p:nvPr/>
        </p:nvSpPr>
        <p:spPr>
          <a:xfrm>
            <a:off x="0" y="241940"/>
            <a:ext cx="4884927" cy="523220"/>
          </a:xfrm>
          <a:prstGeom prst="rect">
            <a:avLst/>
          </a:prstGeom>
          <a:noFill/>
        </p:spPr>
        <p:txBody>
          <a:bodyPr wrap="none" rtlCol="0">
            <a:spAutoFit/>
          </a:bodyPr>
          <a:lstStyle/>
          <a:p>
            <a:r>
              <a:rPr lang="en-US" sz="2800" dirty="0"/>
              <a:t>Welcome to your 2025 Benefits!</a:t>
            </a:r>
          </a:p>
        </p:txBody>
      </p:sp>
      <p:sp>
        <p:nvSpPr>
          <p:cNvPr id="8" name="Rectangle 7">
            <a:extLst>
              <a:ext uri="{FF2B5EF4-FFF2-40B4-BE49-F238E27FC236}">
                <a16:creationId xmlns:a16="http://schemas.microsoft.com/office/drawing/2014/main" id="{59E44285-7E5E-4E24-9A9E-E96B48E5D4E1}"/>
              </a:ext>
            </a:extLst>
          </p:cNvPr>
          <p:cNvSpPr/>
          <p:nvPr/>
        </p:nvSpPr>
        <p:spPr>
          <a:xfrm>
            <a:off x="239398" y="1085850"/>
            <a:ext cx="3381375" cy="7877397"/>
          </a:xfrm>
          <a:prstGeom prst="rect">
            <a:avLst/>
          </a:prstGeom>
          <a:solidFill>
            <a:srgbClr val="8082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3600">
                <a:solidFill>
                  <a:srgbClr val="0078A2"/>
                </a:solidFill>
                <a:latin typeface="Script MT Bold" panose="03040602040607080904" pitchFamily="66" charset="0"/>
              </a:rPr>
              <a:t>Contents</a:t>
            </a:r>
          </a:p>
          <a:p>
            <a:endParaRPr lang="en-US"/>
          </a:p>
        </p:txBody>
      </p:sp>
      <p:sp>
        <p:nvSpPr>
          <p:cNvPr id="9" name="Rectangle 8">
            <a:extLst>
              <a:ext uri="{FF2B5EF4-FFF2-40B4-BE49-F238E27FC236}">
                <a16:creationId xmlns:a16="http://schemas.microsoft.com/office/drawing/2014/main" id="{099924FE-BECD-4B3E-BC6D-0855A1AF970B}"/>
              </a:ext>
            </a:extLst>
          </p:cNvPr>
          <p:cNvSpPr/>
          <p:nvPr/>
        </p:nvSpPr>
        <p:spPr>
          <a:xfrm>
            <a:off x="4151628" y="1085850"/>
            <a:ext cx="3381375" cy="4506620"/>
          </a:xfrm>
          <a:prstGeom prst="rect">
            <a:avLst/>
          </a:prstGeom>
          <a:solidFill>
            <a:srgbClr val="8082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a:solidFill>
                  <a:srgbClr val="282828"/>
                </a:solidFill>
              </a:rPr>
              <a:t>California Institute of Integral Studies</a:t>
            </a:r>
            <a:r>
              <a:rPr lang="en-US" b="1">
                <a:solidFill>
                  <a:srgbClr val="FF0000"/>
                </a:solidFill>
              </a:rPr>
              <a:t> </a:t>
            </a:r>
            <a:r>
              <a:rPr lang="en-US" b="1">
                <a:solidFill>
                  <a:schemeClr val="tx1"/>
                </a:solidFill>
              </a:rPr>
              <a:t>continues to offer eligible employees a comprehensive benefit plan.</a:t>
            </a:r>
          </a:p>
        </p:txBody>
      </p:sp>
      <p:graphicFrame>
        <p:nvGraphicFramePr>
          <p:cNvPr id="10" name="Table 9">
            <a:extLst>
              <a:ext uri="{FF2B5EF4-FFF2-40B4-BE49-F238E27FC236}">
                <a16:creationId xmlns:a16="http://schemas.microsoft.com/office/drawing/2014/main" id="{ED73B0D7-174B-4B2D-8FFE-5B3B92009309}"/>
              </a:ext>
            </a:extLst>
          </p:cNvPr>
          <p:cNvGraphicFramePr>
            <a:graphicFrameLocks noGrp="1"/>
          </p:cNvGraphicFramePr>
          <p:nvPr>
            <p:extLst>
              <p:ext uri="{D42A27DB-BD31-4B8C-83A1-F6EECF244321}">
                <p14:modId xmlns:p14="http://schemas.microsoft.com/office/powerpoint/2010/main" val="1301246328"/>
              </p:ext>
            </p:extLst>
          </p:nvPr>
        </p:nvGraphicFramePr>
        <p:xfrm>
          <a:off x="371722" y="1739013"/>
          <a:ext cx="3116725" cy="4450080"/>
        </p:xfrm>
        <a:graphic>
          <a:graphicData uri="http://schemas.openxmlformats.org/drawingml/2006/table">
            <a:tbl>
              <a:tblPr firstRow="1" bandRow="1">
                <a:tableStyleId>{5940675A-B579-460E-94D1-54222C63F5DA}</a:tableStyleId>
              </a:tblPr>
              <a:tblGrid>
                <a:gridCol w="2488709">
                  <a:extLst>
                    <a:ext uri="{9D8B030D-6E8A-4147-A177-3AD203B41FA5}">
                      <a16:colId xmlns:a16="http://schemas.microsoft.com/office/drawing/2014/main" val="356899636"/>
                    </a:ext>
                  </a:extLst>
                </a:gridCol>
                <a:gridCol w="628016">
                  <a:extLst>
                    <a:ext uri="{9D8B030D-6E8A-4147-A177-3AD203B41FA5}">
                      <a16:colId xmlns:a16="http://schemas.microsoft.com/office/drawing/2014/main" val="3524225087"/>
                    </a:ext>
                  </a:extLst>
                </a:gridCol>
              </a:tblGrid>
              <a:tr h="370840">
                <a:tc>
                  <a:txBody>
                    <a:bodyPr/>
                    <a:lstStyle/>
                    <a:p>
                      <a:r>
                        <a:rPr lang="en-US" sz="1400"/>
                        <a:t>Benefits Overview</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25866873"/>
                  </a:ext>
                </a:extLst>
              </a:tr>
              <a:tr h="370840">
                <a:tc>
                  <a:txBody>
                    <a:bodyPr/>
                    <a:lstStyle/>
                    <a:p>
                      <a:r>
                        <a:rPr lang="en-US" sz="1400"/>
                        <a:t>Medical Plans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5-6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03325516"/>
                  </a:ext>
                </a:extLst>
              </a:tr>
              <a:tr h="370840">
                <a:tc>
                  <a:txBody>
                    <a:bodyPr/>
                    <a:lstStyle/>
                    <a:p>
                      <a:r>
                        <a:rPr lang="en-US" sz="1400"/>
                        <a:t>Dental Plan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7</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98095522"/>
                  </a:ext>
                </a:extLst>
              </a:tr>
              <a:tr h="370840">
                <a:tc>
                  <a:txBody>
                    <a:bodyPr/>
                    <a:lstStyle/>
                    <a:p>
                      <a:r>
                        <a:rPr lang="en-US" sz="1400"/>
                        <a:t>Vision Plan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8</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737617"/>
                  </a:ext>
                </a:extLst>
              </a:tr>
              <a:tr h="370840">
                <a:tc>
                  <a:txBody>
                    <a:bodyPr/>
                    <a:lstStyle/>
                    <a:p>
                      <a:r>
                        <a:rPr lang="en-US" sz="1400"/>
                        <a:t>Life/AD&amp;D | Income Protection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9-10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884028"/>
                  </a:ext>
                </a:extLst>
              </a:tr>
              <a:tr h="370840">
                <a:tc>
                  <a:txBody>
                    <a:bodyPr/>
                    <a:lstStyle/>
                    <a:p>
                      <a:r>
                        <a:rPr lang="en-US" sz="1400" dirty="0"/>
                        <a:t>Employee Assistance Program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11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74004964"/>
                  </a:ext>
                </a:extLst>
              </a:tr>
              <a:tr h="370840">
                <a:tc>
                  <a:txBody>
                    <a:bodyPr/>
                    <a:lstStyle/>
                    <a:p>
                      <a:r>
                        <a:rPr lang="en-US" sz="1400"/>
                        <a:t>FSA and Commuter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12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0096526"/>
                  </a:ext>
                </a:extLst>
              </a:tr>
              <a:tr h="370840">
                <a:tc>
                  <a:txBody>
                    <a:bodyPr/>
                    <a:lstStyle/>
                    <a:p>
                      <a:r>
                        <a:rPr lang="en-US" sz="1400"/>
                        <a:t>Education Assistance Program</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13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2319912"/>
                  </a:ext>
                </a:extLst>
              </a:tr>
              <a:tr h="370840">
                <a:tc>
                  <a:txBody>
                    <a:bodyPr/>
                    <a:lstStyle/>
                    <a:p>
                      <a:r>
                        <a:rPr lang="en-US" sz="1400"/>
                        <a:t>Fitness SF</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14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52192651"/>
                  </a:ext>
                </a:extLst>
              </a:tr>
              <a:tr h="370840">
                <a:tc>
                  <a:txBody>
                    <a:bodyPr/>
                    <a:lstStyle/>
                    <a:p>
                      <a:r>
                        <a:rPr lang="en-US" sz="1400"/>
                        <a:t>When Benefits Begin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15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86710482"/>
                  </a:ext>
                </a:extLst>
              </a:tr>
              <a:tr h="370840">
                <a:tc>
                  <a:txBody>
                    <a:bodyPr/>
                    <a:lstStyle/>
                    <a:p>
                      <a:r>
                        <a:rPr lang="en-US" sz="1400"/>
                        <a:t>How to find a provider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16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01913628"/>
                  </a:ext>
                </a:extLst>
              </a:tr>
              <a:tr h="370840">
                <a:tc>
                  <a:txBody>
                    <a:bodyPr/>
                    <a:lstStyle/>
                    <a:p>
                      <a:r>
                        <a:rPr lang="en-US" sz="1400"/>
                        <a:t>Contacts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US" sz="1400" dirty="0"/>
                        <a:t>18</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59352193"/>
                  </a:ext>
                </a:extLst>
              </a:tr>
            </a:tbl>
          </a:graphicData>
        </a:graphic>
      </p:graphicFrame>
      <p:pic>
        <p:nvPicPr>
          <p:cNvPr id="12" name="Picture 11">
            <a:extLst>
              <a:ext uri="{FF2B5EF4-FFF2-40B4-BE49-F238E27FC236}">
                <a16:creationId xmlns:a16="http://schemas.microsoft.com/office/drawing/2014/main" id="{D412C6D5-9135-4821-BFE7-150D743FA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6715" y="2105254"/>
            <a:ext cx="819362" cy="819362"/>
          </a:xfrm>
          <a:prstGeom prst="rect">
            <a:avLst/>
          </a:prstGeom>
        </p:spPr>
      </p:pic>
      <p:pic>
        <p:nvPicPr>
          <p:cNvPr id="14" name="Picture 13">
            <a:extLst>
              <a:ext uri="{FF2B5EF4-FFF2-40B4-BE49-F238E27FC236}">
                <a16:creationId xmlns:a16="http://schemas.microsoft.com/office/drawing/2014/main" id="{4003E62F-A26E-46E3-A471-7C0BFAE7CA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4449" y="2126520"/>
            <a:ext cx="819363" cy="819363"/>
          </a:xfrm>
          <a:prstGeom prst="rect">
            <a:avLst/>
          </a:prstGeom>
        </p:spPr>
      </p:pic>
      <p:pic>
        <p:nvPicPr>
          <p:cNvPr id="16" name="Picture 15">
            <a:extLst>
              <a:ext uri="{FF2B5EF4-FFF2-40B4-BE49-F238E27FC236}">
                <a16:creationId xmlns:a16="http://schemas.microsoft.com/office/drawing/2014/main" id="{54843C14-8BAA-41CB-8AC5-D89D09F16B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0428" y="2126520"/>
            <a:ext cx="819362" cy="819362"/>
          </a:xfrm>
          <a:prstGeom prst="rect">
            <a:avLst/>
          </a:prstGeom>
        </p:spPr>
      </p:pic>
      <p:sp>
        <p:nvSpPr>
          <p:cNvPr id="17" name="TextBox 16">
            <a:extLst>
              <a:ext uri="{FF2B5EF4-FFF2-40B4-BE49-F238E27FC236}">
                <a16:creationId xmlns:a16="http://schemas.microsoft.com/office/drawing/2014/main" id="{594F4D7A-755A-4EBA-90EC-B4124A405488}"/>
              </a:ext>
            </a:extLst>
          </p:cNvPr>
          <p:cNvSpPr txBox="1"/>
          <p:nvPr/>
        </p:nvSpPr>
        <p:spPr>
          <a:xfrm>
            <a:off x="4086466" y="2693478"/>
            <a:ext cx="665384" cy="3154710"/>
          </a:xfrm>
          <a:prstGeom prst="rect">
            <a:avLst/>
          </a:prstGeom>
          <a:noFill/>
        </p:spPr>
        <p:txBody>
          <a:bodyPr wrap="square" rtlCol="0">
            <a:spAutoFit/>
          </a:bodyPr>
          <a:lstStyle/>
          <a:p>
            <a:r>
              <a:rPr lang="en-US" sz="19900" b="1">
                <a:solidFill>
                  <a:srgbClr val="808282"/>
                </a:solidFill>
              </a:rPr>
              <a:t>!</a:t>
            </a:r>
            <a:endParaRPr lang="en-US" sz="4000" b="1">
              <a:solidFill>
                <a:srgbClr val="808282"/>
              </a:solidFill>
            </a:endParaRPr>
          </a:p>
        </p:txBody>
      </p:sp>
      <p:sp>
        <p:nvSpPr>
          <p:cNvPr id="18" name="TextBox 17">
            <a:extLst>
              <a:ext uri="{FF2B5EF4-FFF2-40B4-BE49-F238E27FC236}">
                <a16:creationId xmlns:a16="http://schemas.microsoft.com/office/drawing/2014/main" id="{A78B6DBD-0FE6-403A-82E7-A059AB3495D8}"/>
              </a:ext>
            </a:extLst>
          </p:cNvPr>
          <p:cNvSpPr txBox="1"/>
          <p:nvPr/>
        </p:nvSpPr>
        <p:spPr>
          <a:xfrm>
            <a:off x="4878873" y="2944814"/>
            <a:ext cx="2654129" cy="1862048"/>
          </a:xfrm>
          <a:prstGeom prst="rect">
            <a:avLst/>
          </a:prstGeom>
          <a:noFill/>
        </p:spPr>
        <p:txBody>
          <a:bodyPr wrap="square" lIns="91440" tIns="45720" rIns="91440" bIns="45720" rtlCol="0" anchor="t">
            <a:spAutoFit/>
          </a:bodyPr>
          <a:lstStyle/>
          <a:p>
            <a:pPr algn="ctr"/>
            <a:r>
              <a:rPr lang="en-US" sz="1600" b="1" dirty="0"/>
              <a:t>What changed for 2025?</a:t>
            </a:r>
            <a:endParaRPr lang="en-US" sz="1600" b="1" dirty="0">
              <a:cs typeface="Calibri"/>
            </a:endParaRPr>
          </a:p>
          <a:p>
            <a:pPr algn="ctr"/>
            <a:endParaRPr lang="en-US" sz="1100" dirty="0"/>
          </a:p>
          <a:p>
            <a:r>
              <a:rPr lang="en-US" sz="1100" b="1" dirty="0"/>
              <a:t>Medical Coverage</a:t>
            </a:r>
            <a:endParaRPr lang="en-US" sz="1100" b="1" dirty="0">
              <a:cs typeface="Calibri"/>
            </a:endParaRPr>
          </a:p>
          <a:p>
            <a:r>
              <a:rPr lang="en-US" sz="1100" dirty="0"/>
              <a:t>No Change</a:t>
            </a:r>
            <a:endParaRPr lang="en-US" sz="1100" dirty="0">
              <a:cs typeface="Calibri"/>
            </a:endParaRPr>
          </a:p>
          <a:p>
            <a:endParaRPr lang="en-US" sz="1100" dirty="0"/>
          </a:p>
          <a:p>
            <a:r>
              <a:rPr lang="en-US" sz="1100" b="1" dirty="0"/>
              <a:t>Dental Coverage</a:t>
            </a:r>
            <a:endParaRPr lang="en-US" sz="1100" b="1" dirty="0">
              <a:cs typeface="Calibri"/>
            </a:endParaRPr>
          </a:p>
          <a:p>
            <a:r>
              <a:rPr lang="en-US" sz="1100" dirty="0">
                <a:ea typeface="+mn-lt"/>
                <a:cs typeface="+mn-lt"/>
              </a:rPr>
              <a:t>No change</a:t>
            </a:r>
            <a:endParaRPr lang="en-US" dirty="0"/>
          </a:p>
          <a:p>
            <a:endParaRPr lang="en-US" sz="1100" dirty="0"/>
          </a:p>
          <a:p>
            <a:r>
              <a:rPr lang="en-US" sz="1100" b="1" dirty="0"/>
              <a:t>Vision Coverage</a:t>
            </a:r>
            <a:endParaRPr lang="en-US" sz="1100" b="1" dirty="0">
              <a:cs typeface="Calibri"/>
            </a:endParaRPr>
          </a:p>
          <a:p>
            <a:r>
              <a:rPr lang="en-US" sz="1100" dirty="0">
                <a:ea typeface="+mn-lt"/>
                <a:cs typeface="+mn-lt"/>
              </a:rPr>
              <a:t>No change</a:t>
            </a:r>
            <a:endParaRPr lang="en-US" dirty="0"/>
          </a:p>
        </p:txBody>
      </p:sp>
      <p:sp>
        <p:nvSpPr>
          <p:cNvPr id="19" name="TextBox 18">
            <a:extLst>
              <a:ext uri="{FF2B5EF4-FFF2-40B4-BE49-F238E27FC236}">
                <a16:creationId xmlns:a16="http://schemas.microsoft.com/office/drawing/2014/main" id="{8B8B5802-2610-4853-8CFE-E40584434676}"/>
              </a:ext>
            </a:extLst>
          </p:cNvPr>
          <p:cNvSpPr txBox="1"/>
          <p:nvPr/>
        </p:nvSpPr>
        <p:spPr>
          <a:xfrm>
            <a:off x="4151628" y="5671712"/>
            <a:ext cx="3381374" cy="707886"/>
          </a:xfrm>
          <a:prstGeom prst="rect">
            <a:avLst/>
          </a:prstGeom>
          <a:noFill/>
        </p:spPr>
        <p:txBody>
          <a:bodyPr wrap="square" rtlCol="0">
            <a:spAutoFit/>
          </a:bodyPr>
          <a:lstStyle/>
          <a:p>
            <a:pPr algn="ctr"/>
            <a:r>
              <a:rPr lang="en-US" sz="4000" b="1">
                <a:solidFill>
                  <a:srgbClr val="0078A2"/>
                </a:solidFill>
              </a:rPr>
              <a:t>How to Enroll</a:t>
            </a:r>
          </a:p>
        </p:txBody>
      </p:sp>
      <p:graphicFrame>
        <p:nvGraphicFramePr>
          <p:cNvPr id="20" name="Table 19">
            <a:extLst>
              <a:ext uri="{FF2B5EF4-FFF2-40B4-BE49-F238E27FC236}">
                <a16:creationId xmlns:a16="http://schemas.microsoft.com/office/drawing/2014/main" id="{7A29CEDF-5CED-4889-BB68-1E56252B9F90}"/>
              </a:ext>
            </a:extLst>
          </p:cNvPr>
          <p:cNvGraphicFramePr>
            <a:graphicFrameLocks noGrp="1"/>
          </p:cNvGraphicFramePr>
          <p:nvPr>
            <p:extLst>
              <p:ext uri="{D42A27DB-BD31-4B8C-83A1-F6EECF244321}">
                <p14:modId xmlns:p14="http://schemas.microsoft.com/office/powerpoint/2010/main" val="3258281640"/>
              </p:ext>
            </p:extLst>
          </p:nvPr>
        </p:nvGraphicFramePr>
        <p:xfrm>
          <a:off x="4043139" y="6399796"/>
          <a:ext cx="3381374" cy="2504410"/>
        </p:xfrm>
        <a:graphic>
          <a:graphicData uri="http://schemas.openxmlformats.org/drawingml/2006/table">
            <a:tbl>
              <a:tblPr firstRow="1" bandRow="1">
                <a:tableStyleId>{5940675A-B579-460E-94D1-54222C63F5DA}</a:tableStyleId>
              </a:tblPr>
              <a:tblGrid>
                <a:gridCol w="1542115">
                  <a:extLst>
                    <a:ext uri="{9D8B030D-6E8A-4147-A177-3AD203B41FA5}">
                      <a16:colId xmlns:a16="http://schemas.microsoft.com/office/drawing/2014/main" val="3325934486"/>
                    </a:ext>
                  </a:extLst>
                </a:gridCol>
                <a:gridCol w="1839259">
                  <a:extLst>
                    <a:ext uri="{9D8B030D-6E8A-4147-A177-3AD203B41FA5}">
                      <a16:colId xmlns:a16="http://schemas.microsoft.com/office/drawing/2014/main" val="4048696091"/>
                    </a:ext>
                  </a:extLst>
                </a:gridCol>
              </a:tblGrid>
              <a:tr h="1252205">
                <a:tc>
                  <a:txBody>
                    <a:bodyPr/>
                    <a:lstStyle/>
                    <a:p>
                      <a:pPr lvl="0" algn="ctr"/>
                      <a:r>
                        <a:rPr lang="en-US" sz="1200"/>
                        <a:t>Read your</a:t>
                      </a:r>
                    </a:p>
                    <a:p>
                      <a:pPr lvl="0" algn="ctr"/>
                      <a:r>
                        <a:rPr lang="en-US" sz="1200"/>
                        <a:t> materials</a:t>
                      </a: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200"/>
                        <a:t>Login to your online benefit portal through Paychex</a:t>
                      </a: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56936049"/>
                  </a:ext>
                </a:extLst>
              </a:tr>
              <a:tr h="1252205">
                <a:tc>
                  <a:txBody>
                    <a:bodyPr/>
                    <a:lstStyle/>
                    <a:p>
                      <a:pPr algn="ctr"/>
                      <a:r>
                        <a:rPr lang="en-US" sz="1200"/>
                        <a:t>Verify your </a:t>
                      </a:r>
                    </a:p>
                    <a:p>
                      <a:pPr algn="ctr"/>
                      <a:r>
                        <a:rPr lang="en-US" sz="1200"/>
                        <a:t>dependents</a:t>
                      </a: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200"/>
                        <a:t>Choose your plans </a:t>
                      </a:r>
                    </a:p>
                    <a:p>
                      <a:pPr algn="ctr"/>
                      <a:r>
                        <a:rPr lang="en-US" sz="1200"/>
                        <a:t>&amp; benefits</a:t>
                      </a:r>
                    </a:p>
                  </a:txBody>
                  <a:tcPr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02941078"/>
                  </a:ext>
                </a:extLst>
              </a:tr>
            </a:tbl>
          </a:graphicData>
        </a:graphic>
      </p:graphicFrame>
      <p:pic>
        <p:nvPicPr>
          <p:cNvPr id="22" name="Picture 21">
            <a:extLst>
              <a:ext uri="{FF2B5EF4-FFF2-40B4-BE49-F238E27FC236}">
                <a16:creationId xmlns:a16="http://schemas.microsoft.com/office/drawing/2014/main" id="{B11510CE-AFA2-4F99-9BCD-E9A5B3926FE2}"/>
              </a:ext>
            </a:extLst>
          </p:cNvPr>
          <p:cNvPicPr>
            <a:picLocks noChangeAspect="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398463" y="6256277"/>
            <a:ext cx="812203" cy="812203"/>
          </a:xfrm>
          <a:prstGeom prst="rect">
            <a:avLst/>
          </a:prstGeom>
        </p:spPr>
      </p:pic>
      <p:pic>
        <p:nvPicPr>
          <p:cNvPr id="24" name="Picture 23">
            <a:extLst>
              <a:ext uri="{FF2B5EF4-FFF2-40B4-BE49-F238E27FC236}">
                <a16:creationId xmlns:a16="http://schemas.microsoft.com/office/drawing/2014/main" id="{0A832511-845D-4FFA-84EC-8AF5D927198C}"/>
              </a:ext>
            </a:extLst>
          </p:cNvPr>
          <p:cNvPicPr>
            <a:picLocks noChangeAspect="1"/>
          </p:cNvPicPr>
          <p:nvPr/>
        </p:nvPicPr>
        <p:blipFill>
          <a:blip r:embed="rId7">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097377" y="6170674"/>
            <a:ext cx="914528" cy="914528"/>
          </a:xfrm>
          <a:prstGeom prst="rect">
            <a:avLst/>
          </a:prstGeom>
        </p:spPr>
      </p:pic>
      <p:pic>
        <p:nvPicPr>
          <p:cNvPr id="26" name="Picture 25">
            <a:extLst>
              <a:ext uri="{FF2B5EF4-FFF2-40B4-BE49-F238E27FC236}">
                <a16:creationId xmlns:a16="http://schemas.microsoft.com/office/drawing/2014/main" id="{2A1A99D5-323E-4E47-9717-28BAB7BC206C}"/>
              </a:ext>
            </a:extLst>
          </p:cNvPr>
          <p:cNvPicPr>
            <a:picLocks noChangeAspect="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375880" y="7715799"/>
            <a:ext cx="857370" cy="857370"/>
          </a:xfrm>
          <a:prstGeom prst="rect">
            <a:avLst/>
          </a:prstGeom>
        </p:spPr>
      </p:pic>
      <p:pic>
        <p:nvPicPr>
          <p:cNvPr id="28" name="Picture 27">
            <a:extLst>
              <a:ext uri="{FF2B5EF4-FFF2-40B4-BE49-F238E27FC236}">
                <a16:creationId xmlns:a16="http://schemas.microsoft.com/office/drawing/2014/main" id="{63319CA0-8165-460F-A7BD-B2F379E80C0F}"/>
              </a:ext>
            </a:extLst>
          </p:cNvPr>
          <p:cNvPicPr>
            <a:picLocks noChangeAspect="1"/>
          </p:cNvPicPr>
          <p:nvPr/>
        </p:nvPicPr>
        <p:blipFill>
          <a:blip r:embed="rId9">
            <a:duotone>
              <a:prstClr val="black"/>
              <a:srgbClr val="D9C3A5">
                <a:tint val="50000"/>
                <a:satMod val="180000"/>
              </a:srgbClr>
            </a:duotone>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tretch>
            <a:fillRect/>
          </a:stretch>
        </p:blipFill>
        <p:spPr>
          <a:xfrm>
            <a:off x="6187244" y="7715799"/>
            <a:ext cx="784056" cy="784056"/>
          </a:xfrm>
          <a:prstGeom prst="rect">
            <a:avLst/>
          </a:prstGeom>
        </p:spPr>
      </p:pic>
      <p:sp>
        <p:nvSpPr>
          <p:cNvPr id="31" name="TextBox 30">
            <a:extLst>
              <a:ext uri="{FF2B5EF4-FFF2-40B4-BE49-F238E27FC236}">
                <a16:creationId xmlns:a16="http://schemas.microsoft.com/office/drawing/2014/main" id="{95BDF0D7-AE90-4EB3-B980-8290C2E60C1B}"/>
              </a:ext>
            </a:extLst>
          </p:cNvPr>
          <p:cNvSpPr txBox="1"/>
          <p:nvPr/>
        </p:nvSpPr>
        <p:spPr>
          <a:xfrm>
            <a:off x="239398" y="9045110"/>
            <a:ext cx="7304402" cy="502702"/>
          </a:xfrm>
          <a:prstGeom prst="rect">
            <a:avLst/>
          </a:prstGeom>
          <a:noFill/>
        </p:spPr>
        <p:txBody>
          <a:bodyPr wrap="square" rtlCol="0">
            <a:spAutoFit/>
          </a:bodyPr>
          <a:lstStyle/>
          <a:p>
            <a:r>
              <a:rPr lang="en-US" sz="1000" baseline="30000"/>
              <a:t>Note: The following descriptions of available benefit election options are purely informational and have been provided to you for illustrative purposes only.  Payment of benefits will vary from claim to claim within a particular benefit option and will be paid at the sole discretion of the applicable insurance provider for each benefit option.  The terms and conditions of each applicable policy or certificate of coverage will provide specific details and will govern in all matters relating to each particular benefit option described in this summary.  In no case will any information in this summary amend, modify, expand, enhance, improve or otherwise change any term, condition or element of the policies or certificates of coverage that govern the benefit options described in this summary. </a:t>
            </a:r>
          </a:p>
        </p:txBody>
      </p:sp>
      <p:sp>
        <p:nvSpPr>
          <p:cNvPr id="25" name="Rectangle 24">
            <a:extLst>
              <a:ext uri="{FF2B5EF4-FFF2-40B4-BE49-F238E27FC236}">
                <a16:creationId xmlns:a16="http://schemas.microsoft.com/office/drawing/2014/main" id="{E8FC20EC-E035-060A-7E51-29AF2BA50274}"/>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1F40CEC2-70BB-8409-8EAB-1CB30789DBF3}"/>
              </a:ext>
            </a:extLst>
          </p:cNvPr>
          <p:cNvSpPr>
            <a:spLocks noGrp="1"/>
          </p:cNvSpPr>
          <p:nvPr>
            <p:ph type="sldNum" sz="quarter" idx="12"/>
          </p:nvPr>
        </p:nvSpPr>
        <p:spPr/>
        <p:txBody>
          <a:bodyPr/>
          <a:lstStyle/>
          <a:p>
            <a:fld id="{69E1BDE5-8024-4E90-B778-43927E434DAC}" type="slidenum">
              <a:rPr lang="en-US" smtClean="0"/>
              <a:t>2</a:t>
            </a:fld>
            <a:endParaRPr lang="en-US"/>
          </a:p>
        </p:txBody>
      </p:sp>
    </p:spTree>
    <p:extLst>
      <p:ext uri="{BB962C8B-B14F-4D97-AF65-F5344CB8AC3E}">
        <p14:creationId xmlns:p14="http://schemas.microsoft.com/office/powerpoint/2010/main" val="3545168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196864"/>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308217"/>
            <a:ext cx="7043529" cy="646331"/>
          </a:xfrm>
          <a:prstGeom prst="rect">
            <a:avLst/>
          </a:prstGeom>
          <a:noFill/>
        </p:spPr>
        <p:txBody>
          <a:bodyPr wrap="square" rtlCol="0">
            <a:spAutoFit/>
          </a:bodyPr>
          <a:lstStyle/>
          <a:p>
            <a:pPr algn="ctr"/>
            <a:r>
              <a:rPr lang="en-US" sz="3600" b="1">
                <a:solidFill>
                  <a:srgbClr val="0078A2"/>
                </a:solidFill>
              </a:rPr>
              <a:t>Alternatives to Group Insurance</a:t>
            </a:r>
          </a:p>
        </p:txBody>
      </p:sp>
      <p:graphicFrame>
        <p:nvGraphicFramePr>
          <p:cNvPr id="14" name="Table 13">
            <a:extLst>
              <a:ext uri="{FF2B5EF4-FFF2-40B4-BE49-F238E27FC236}">
                <a16:creationId xmlns:a16="http://schemas.microsoft.com/office/drawing/2014/main" id="{D87E1FB1-CB2D-4B10-A8AA-03A2A1C2D133}"/>
              </a:ext>
            </a:extLst>
          </p:cNvPr>
          <p:cNvGraphicFramePr>
            <a:graphicFrameLocks noGrp="1"/>
          </p:cNvGraphicFramePr>
          <p:nvPr>
            <p:extLst>
              <p:ext uri="{D42A27DB-BD31-4B8C-83A1-F6EECF244321}">
                <p14:modId xmlns:p14="http://schemas.microsoft.com/office/powerpoint/2010/main" val="611357408"/>
              </p:ext>
            </p:extLst>
          </p:nvPr>
        </p:nvGraphicFramePr>
        <p:xfrm>
          <a:off x="228595" y="1082911"/>
          <a:ext cx="7304406" cy="3017520"/>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426720">
                <a:tc>
                  <a:txBody>
                    <a:bodyPr/>
                    <a:lstStyle/>
                    <a:p>
                      <a:pPr algn="ctr"/>
                      <a:r>
                        <a:rPr lang="en-US" sz="1400" b="1">
                          <a:solidFill>
                            <a:schemeClr val="bg1"/>
                          </a:solidFill>
                        </a:rPr>
                        <a:t>Medicare Options</a:t>
                      </a:r>
                    </a:p>
                    <a:p>
                      <a:pPr algn="ctr"/>
                      <a:r>
                        <a:rPr lang="en-US" sz="1400" b="1">
                          <a:solidFill>
                            <a:schemeClr val="bg1"/>
                          </a:solidFill>
                        </a:rPr>
                        <a:t>Members age 65+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426720">
                <a:tc>
                  <a:txBody>
                    <a:bodyPr/>
                    <a:lstStyle/>
                    <a:p>
                      <a:pPr algn="ctr"/>
                      <a:r>
                        <a:rPr lang="en-US" sz="1600" kern="1200" dirty="0">
                          <a:solidFill>
                            <a:schemeClr val="tx1"/>
                          </a:solidFill>
                          <a:effectLst/>
                          <a:latin typeface="+mn-lt"/>
                          <a:ea typeface="+mn-ea"/>
                          <a:cs typeface="+mn-cs"/>
                        </a:rPr>
                        <a:t>Medicare is a health insurance program for members 65 and older and people with certain disabilities. </a:t>
                      </a:r>
                    </a:p>
                    <a:p>
                      <a:pPr algn="ctr"/>
                      <a:endParaRPr lang="en-US" sz="1600" kern="1200" dirty="0">
                        <a:solidFill>
                          <a:schemeClr val="tx1"/>
                        </a:solidFill>
                        <a:effectLst/>
                        <a:latin typeface="+mn-lt"/>
                        <a:ea typeface="+mn-ea"/>
                        <a:cs typeface="+mn-cs"/>
                      </a:endParaRPr>
                    </a:p>
                    <a:p>
                      <a:pPr algn="ctr"/>
                      <a:r>
                        <a:rPr lang="en-US" sz="1600" kern="1200" dirty="0">
                          <a:solidFill>
                            <a:schemeClr val="tx1"/>
                          </a:solidFill>
                          <a:effectLst/>
                          <a:latin typeface="+mn-lt"/>
                          <a:ea typeface="+mn-ea"/>
                          <a:cs typeface="+mn-cs"/>
                        </a:rPr>
                        <a:t>If you are eligible for Medicare or are becoming eligible in the next few months and would like to explore those options, please reach out to:</a:t>
                      </a:r>
                    </a:p>
                    <a:p>
                      <a:pPr algn="ctr"/>
                      <a:r>
                        <a:rPr lang="en-US" sz="1600" kern="1200" dirty="0">
                          <a:solidFill>
                            <a:schemeClr val="tx1"/>
                          </a:solidFill>
                          <a:effectLst/>
                          <a:latin typeface="+mn-lt"/>
                          <a:ea typeface="+mn-ea"/>
                          <a:cs typeface="+mn-cs"/>
                        </a:rPr>
                        <a:t>Adam Lewis</a:t>
                      </a:r>
                    </a:p>
                    <a:p>
                      <a:pPr algn="ctr"/>
                      <a:r>
                        <a:rPr lang="en-US" sz="1600" kern="1200" dirty="0">
                          <a:solidFill>
                            <a:schemeClr val="tx1"/>
                          </a:solidFill>
                          <a:effectLst/>
                          <a:latin typeface="+mn-lt"/>
                          <a:ea typeface="+mn-ea"/>
                          <a:cs typeface="+mn-cs"/>
                        </a:rPr>
                        <a:t>916-529-8230</a:t>
                      </a:r>
                    </a:p>
                    <a:p>
                      <a:pPr algn="ctr"/>
                      <a:r>
                        <a:rPr lang="en-US" sz="1600" kern="1200" dirty="0">
                          <a:solidFill>
                            <a:schemeClr val="tx1"/>
                          </a:solidFill>
                          <a:effectLst/>
                          <a:latin typeface="+mn-lt"/>
                          <a:ea typeface="+mn-ea"/>
                          <a:cs typeface="+mn-cs"/>
                          <a:hlinkClick r:id="rId2"/>
                        </a:rPr>
                        <a:t>Adam.Lewis@ententetpa.com</a:t>
                      </a:r>
                      <a:r>
                        <a:rPr lang="en-US" sz="1600" kern="1200" dirty="0">
                          <a:solidFill>
                            <a:schemeClr val="tx1"/>
                          </a:solidFill>
                          <a:effectLst/>
                          <a:latin typeface="+mn-lt"/>
                          <a:ea typeface="+mn-ea"/>
                          <a:cs typeface="+mn-cs"/>
                        </a:rPr>
                        <a:t> </a:t>
                      </a:r>
                    </a:p>
                    <a:p>
                      <a:pPr algn="ctr"/>
                      <a:endParaRPr lang="en-US" sz="1600" kern="1200" dirty="0">
                        <a:solidFill>
                          <a:schemeClr val="tx1"/>
                        </a:solidFill>
                        <a:effectLst/>
                        <a:latin typeface="+mn-lt"/>
                        <a:ea typeface="+mn-ea"/>
                        <a:cs typeface="+mn-cs"/>
                      </a:endParaRPr>
                    </a:p>
                    <a:p>
                      <a:pPr algn="ctr"/>
                      <a:endParaRPr lang="en-US" sz="140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bl>
          </a:graphicData>
        </a:graphic>
      </p:graphicFrame>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DA84CB1A-4AFB-59B1-5642-81CEBF227009}"/>
              </a:ext>
            </a:extLst>
          </p:cNvPr>
          <p:cNvGraphicFramePr>
            <a:graphicFrameLocks noGrp="1"/>
          </p:cNvGraphicFramePr>
          <p:nvPr>
            <p:extLst>
              <p:ext uri="{D42A27DB-BD31-4B8C-83A1-F6EECF244321}">
                <p14:modId xmlns:p14="http://schemas.microsoft.com/office/powerpoint/2010/main" val="3488909302"/>
              </p:ext>
            </p:extLst>
          </p:nvPr>
        </p:nvGraphicFramePr>
        <p:xfrm>
          <a:off x="228591" y="3984954"/>
          <a:ext cx="7304406" cy="2520208"/>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639456">
                <a:tc>
                  <a:txBody>
                    <a:bodyPr/>
                    <a:lstStyle/>
                    <a:p>
                      <a:pPr algn="ctr"/>
                      <a:r>
                        <a:rPr lang="en-US" sz="1400" b="1">
                          <a:solidFill>
                            <a:schemeClr val="bg1"/>
                          </a:solidFill>
                        </a:rPr>
                        <a:t>Individual Options</a:t>
                      </a:r>
                    </a:p>
                    <a:p>
                      <a:pPr algn="ctr"/>
                      <a:r>
                        <a:rPr lang="en-US" sz="1400" b="1">
                          <a:solidFill>
                            <a:schemeClr val="bg1"/>
                          </a:solidFill>
                        </a:rPr>
                        <a:t>Individuals under 65 including Overage Dependents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1880752">
                <a:tc>
                  <a:txBody>
                    <a:bodyPr/>
                    <a:lstStyle/>
                    <a:p>
                      <a:pPr algn="ctr"/>
                      <a:r>
                        <a:rPr lang="en-US" sz="1600" kern="1200" dirty="0">
                          <a:solidFill>
                            <a:schemeClr val="tx1"/>
                          </a:solidFill>
                          <a:effectLst/>
                          <a:latin typeface="+mn-lt"/>
                          <a:ea typeface="+mn-ea"/>
                          <a:cs typeface="+mn-cs"/>
                        </a:rPr>
                        <a:t>If you have a child on your plan who is turning 26 this year and would like to explore options to cover them when they age off, please reach out to:</a:t>
                      </a:r>
                    </a:p>
                    <a:p>
                      <a:pPr algn="ctr"/>
                      <a:r>
                        <a:rPr lang="en-US" sz="1600" kern="1200" dirty="0">
                          <a:solidFill>
                            <a:schemeClr val="tx1"/>
                          </a:solidFill>
                          <a:effectLst/>
                          <a:latin typeface="+mn-lt"/>
                          <a:ea typeface="+mn-ea"/>
                          <a:cs typeface="+mn-cs"/>
                        </a:rPr>
                        <a:t>Nathan Lewis</a:t>
                      </a:r>
                    </a:p>
                    <a:p>
                      <a:pPr algn="ctr"/>
                      <a:r>
                        <a:rPr lang="en-US" sz="1600" kern="1200" dirty="0">
                          <a:solidFill>
                            <a:schemeClr val="tx1"/>
                          </a:solidFill>
                          <a:effectLst/>
                          <a:latin typeface="+mn-lt"/>
                          <a:ea typeface="+mn-ea"/>
                          <a:cs typeface="+mn-cs"/>
                        </a:rPr>
                        <a:t>916-333-0631</a:t>
                      </a:r>
                    </a:p>
                    <a:p>
                      <a:pPr algn="ctr"/>
                      <a:r>
                        <a:rPr lang="en-US" sz="1600" kern="1200" dirty="0">
                          <a:solidFill>
                            <a:schemeClr val="tx1"/>
                          </a:solidFill>
                          <a:effectLst/>
                          <a:latin typeface="+mn-lt"/>
                          <a:ea typeface="+mn-ea"/>
                          <a:cs typeface="+mn-cs"/>
                          <a:hlinkClick r:id="rId2"/>
                        </a:rPr>
                        <a:t>Nathan.Lewis@ententetpa.</a:t>
                      </a:r>
                      <a:r>
                        <a:rPr lang="en-US" sz="1600" kern="1200">
                          <a:solidFill>
                            <a:schemeClr val="tx1"/>
                          </a:solidFill>
                          <a:effectLst/>
                          <a:latin typeface="+mn-lt"/>
                          <a:ea typeface="+mn-ea"/>
                          <a:cs typeface="+mn-cs"/>
                          <a:hlinkClick r:id="rId2"/>
                        </a:rPr>
                        <a:t>com</a:t>
                      </a:r>
                      <a:r>
                        <a:rPr lang="en-US" sz="1600" kern="1200">
                          <a:solidFill>
                            <a:schemeClr val="tx1"/>
                          </a:solidFill>
                          <a:effectLst/>
                          <a:latin typeface="+mn-lt"/>
                          <a:ea typeface="+mn-ea"/>
                          <a:cs typeface="+mn-cs"/>
                        </a:rPr>
                        <a:t> </a:t>
                      </a:r>
                      <a:endParaRPr lang="en-US" sz="1600" kern="1200" dirty="0">
                        <a:solidFill>
                          <a:schemeClr val="tx1"/>
                        </a:solidFill>
                        <a:effectLst/>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bl>
          </a:graphicData>
        </a:graphic>
      </p:graphicFrame>
      <p:sp>
        <p:nvSpPr>
          <p:cNvPr id="4" name="Slide Number Placeholder 3">
            <a:extLst>
              <a:ext uri="{FF2B5EF4-FFF2-40B4-BE49-F238E27FC236}">
                <a16:creationId xmlns:a16="http://schemas.microsoft.com/office/drawing/2014/main" id="{3EEEA8C9-CC04-7DEA-3F06-962D13E5B340}"/>
              </a:ext>
            </a:extLst>
          </p:cNvPr>
          <p:cNvSpPr>
            <a:spLocks noGrp="1"/>
          </p:cNvSpPr>
          <p:nvPr>
            <p:ph type="sldNum" sz="quarter" idx="12"/>
          </p:nvPr>
        </p:nvSpPr>
        <p:spPr/>
        <p:txBody>
          <a:bodyPr/>
          <a:lstStyle/>
          <a:p>
            <a:fld id="{69E1BDE5-8024-4E90-B778-43927E434DAC}" type="slidenum">
              <a:rPr lang="en-US" smtClean="0"/>
              <a:t>20</a:t>
            </a:fld>
            <a:endParaRPr lang="en-US"/>
          </a:p>
        </p:txBody>
      </p:sp>
    </p:spTree>
    <p:extLst>
      <p:ext uri="{BB962C8B-B14F-4D97-AF65-F5344CB8AC3E}">
        <p14:creationId xmlns:p14="http://schemas.microsoft.com/office/powerpoint/2010/main" val="2232396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263124"/>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348410"/>
            <a:ext cx="7043529" cy="646331"/>
          </a:xfrm>
          <a:prstGeom prst="rect">
            <a:avLst/>
          </a:prstGeom>
          <a:noFill/>
        </p:spPr>
        <p:txBody>
          <a:bodyPr wrap="square" rtlCol="0">
            <a:spAutoFit/>
          </a:bodyPr>
          <a:lstStyle/>
          <a:p>
            <a:r>
              <a:rPr lang="en-US" sz="3600" b="1">
                <a:solidFill>
                  <a:srgbClr val="282828"/>
                </a:solidFill>
                <a:latin typeface="Script MT Bold" panose="03040602040607080904" pitchFamily="66" charset="0"/>
              </a:rPr>
              <a:t>Contacts</a:t>
            </a:r>
          </a:p>
        </p:txBody>
      </p:sp>
      <p:graphicFrame>
        <p:nvGraphicFramePr>
          <p:cNvPr id="2" name="Table 1">
            <a:extLst>
              <a:ext uri="{FF2B5EF4-FFF2-40B4-BE49-F238E27FC236}">
                <a16:creationId xmlns:a16="http://schemas.microsoft.com/office/drawing/2014/main" id="{7D8DAFAB-5C9F-446E-B626-CBF5409EC655}"/>
              </a:ext>
            </a:extLst>
          </p:cNvPr>
          <p:cNvGraphicFramePr>
            <a:graphicFrameLocks noGrp="1"/>
          </p:cNvGraphicFramePr>
          <p:nvPr>
            <p:extLst>
              <p:ext uri="{D42A27DB-BD31-4B8C-83A1-F6EECF244321}">
                <p14:modId xmlns:p14="http://schemas.microsoft.com/office/powerpoint/2010/main" val="939914536"/>
              </p:ext>
            </p:extLst>
          </p:nvPr>
        </p:nvGraphicFramePr>
        <p:xfrm>
          <a:off x="239398" y="1082555"/>
          <a:ext cx="7293603" cy="4180558"/>
        </p:xfrm>
        <a:graphic>
          <a:graphicData uri="http://schemas.openxmlformats.org/drawingml/2006/table">
            <a:tbl>
              <a:tblPr firstRow="1" bandRow="1">
                <a:tableStyleId>{5940675A-B579-460E-94D1-54222C63F5DA}</a:tableStyleId>
              </a:tblPr>
              <a:tblGrid>
                <a:gridCol w="2431201">
                  <a:extLst>
                    <a:ext uri="{9D8B030D-6E8A-4147-A177-3AD203B41FA5}">
                      <a16:colId xmlns:a16="http://schemas.microsoft.com/office/drawing/2014/main" val="3316312280"/>
                    </a:ext>
                  </a:extLst>
                </a:gridCol>
                <a:gridCol w="3113256">
                  <a:extLst>
                    <a:ext uri="{9D8B030D-6E8A-4147-A177-3AD203B41FA5}">
                      <a16:colId xmlns:a16="http://schemas.microsoft.com/office/drawing/2014/main" val="2106204511"/>
                    </a:ext>
                  </a:extLst>
                </a:gridCol>
                <a:gridCol w="1749146">
                  <a:extLst>
                    <a:ext uri="{9D8B030D-6E8A-4147-A177-3AD203B41FA5}">
                      <a16:colId xmlns:a16="http://schemas.microsoft.com/office/drawing/2014/main" val="2715591758"/>
                    </a:ext>
                  </a:extLst>
                </a:gridCol>
              </a:tblGrid>
              <a:tr h="331024">
                <a:tc>
                  <a:txBody>
                    <a:bodyPr/>
                    <a:lstStyle/>
                    <a:p>
                      <a:pPr algn="ctr"/>
                      <a:r>
                        <a:rPr lang="en-US" b="1">
                          <a:solidFill>
                            <a:schemeClr val="bg1"/>
                          </a:solidFill>
                        </a:rPr>
                        <a:t>Carrier</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0078A2"/>
                    </a:solidFill>
                  </a:tcPr>
                </a:tc>
                <a:tc>
                  <a:txBody>
                    <a:bodyPr/>
                    <a:lstStyle/>
                    <a:p>
                      <a:pPr algn="ctr"/>
                      <a:r>
                        <a:rPr lang="en-US" b="1">
                          <a:solidFill>
                            <a:schemeClr val="bg1"/>
                          </a:solidFill>
                        </a:rPr>
                        <a:t>Contact Info</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0078A2"/>
                    </a:solidFill>
                  </a:tcPr>
                </a:tc>
                <a:tc>
                  <a:txBody>
                    <a:bodyPr/>
                    <a:lstStyle/>
                    <a:p>
                      <a:pPr algn="ctr"/>
                      <a:r>
                        <a:rPr lang="en-US" b="1">
                          <a:solidFill>
                            <a:schemeClr val="bg1"/>
                          </a:solidFill>
                        </a:rPr>
                        <a:t>Plan Number</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0078A2"/>
                    </a:solidFill>
                  </a:tcPr>
                </a:tc>
                <a:extLst>
                  <a:ext uri="{0D108BD9-81ED-4DB2-BD59-A6C34878D82A}">
                    <a16:rowId xmlns:a16="http://schemas.microsoft.com/office/drawing/2014/main" val="2814468988"/>
                  </a:ext>
                </a:extLst>
              </a:tr>
              <a:tr h="641589">
                <a:tc>
                  <a:txBody>
                    <a:bodyPr/>
                    <a:lstStyle/>
                    <a:p>
                      <a:pPr algn="ctr"/>
                      <a:r>
                        <a:rPr lang="en-US" sz="1200">
                          <a:solidFill>
                            <a:schemeClr val="tx1"/>
                          </a:solidFill>
                        </a:rPr>
                        <a:t>Medical | Kaiser Permanente</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Customer Service: (800) 464-4000</a:t>
                      </a:r>
                    </a:p>
                    <a:p>
                      <a:pPr algn="ctr"/>
                      <a:r>
                        <a:rPr lang="en-US" sz="1200">
                          <a:solidFill>
                            <a:schemeClr val="tx1"/>
                          </a:solidFill>
                        </a:rPr>
                        <a:t>www.kp.org</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8804</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902306274"/>
                  </a:ext>
                </a:extLst>
              </a:tr>
              <a:tr h="641589">
                <a:tc>
                  <a:txBody>
                    <a:bodyPr/>
                    <a:lstStyle/>
                    <a:p>
                      <a:pPr algn="ctr"/>
                      <a:r>
                        <a:rPr lang="en-US" sz="1200">
                          <a:solidFill>
                            <a:schemeClr val="tx1"/>
                          </a:solidFill>
                        </a:rPr>
                        <a:t>Medical | </a:t>
                      </a:r>
                      <a:r>
                        <a:rPr lang="en-US" sz="1200" err="1">
                          <a:solidFill>
                            <a:schemeClr val="tx1"/>
                          </a:solidFill>
                        </a:rPr>
                        <a:t>Roundstone</a:t>
                      </a:r>
                      <a:r>
                        <a:rPr lang="en-US" sz="1200">
                          <a:solidFill>
                            <a:schemeClr val="tx1"/>
                          </a:solidFill>
                        </a:rPr>
                        <a:t> Captive</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Customer Service: (800) 337-0792</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22608</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805581282"/>
                  </a:ext>
                </a:extLst>
              </a:tr>
              <a:tr h="641589">
                <a:tc>
                  <a:txBody>
                    <a:bodyPr/>
                    <a:lstStyle/>
                    <a:p>
                      <a:pPr algn="ctr"/>
                      <a:r>
                        <a:rPr lang="en-US" sz="1200">
                          <a:solidFill>
                            <a:schemeClr val="tx1"/>
                          </a:solidFill>
                        </a:rPr>
                        <a:t>Dental | Guardian</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Customer Service: (800) 541-7846</a:t>
                      </a:r>
                    </a:p>
                    <a:p>
                      <a:pPr algn="ctr"/>
                      <a:r>
                        <a:rPr lang="en-US" sz="1200">
                          <a:solidFill>
                            <a:schemeClr val="tx1"/>
                          </a:solidFill>
                        </a:rPr>
                        <a:t>www. guardiananytime.com</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556153</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92199124"/>
                  </a:ext>
                </a:extLst>
              </a:tr>
              <a:tr h="641589">
                <a:tc>
                  <a:txBody>
                    <a:bodyPr/>
                    <a:lstStyle/>
                    <a:p>
                      <a:pPr algn="ctr"/>
                      <a:r>
                        <a:rPr lang="en-US" sz="1200">
                          <a:solidFill>
                            <a:schemeClr val="tx1"/>
                          </a:solidFill>
                        </a:rPr>
                        <a:t>Vision | VSP via Guardian</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Customer Service: (844) 557-2646</a:t>
                      </a:r>
                    </a:p>
                    <a:p>
                      <a:pPr algn="ctr"/>
                      <a:r>
                        <a:rPr lang="en-US" sz="1200">
                          <a:solidFill>
                            <a:schemeClr val="tx1"/>
                          </a:solidFill>
                        </a:rPr>
                        <a:t>www. guardiananytime.com</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556153</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861308524"/>
                  </a:ext>
                </a:extLst>
              </a:tr>
              <a:tr h="641589">
                <a:tc>
                  <a:txBody>
                    <a:bodyPr/>
                    <a:lstStyle/>
                    <a:p>
                      <a:pPr algn="ctr"/>
                      <a:r>
                        <a:rPr lang="en-US" sz="1200">
                          <a:solidFill>
                            <a:schemeClr val="tx1"/>
                          </a:solidFill>
                        </a:rPr>
                        <a:t>Life/AD&amp;D | Disability</a:t>
                      </a:r>
                    </a:p>
                    <a:p>
                      <a:pPr algn="ctr"/>
                      <a:r>
                        <a:rPr lang="en-US" sz="1200">
                          <a:solidFill>
                            <a:schemeClr val="tx1"/>
                          </a:solidFill>
                        </a:rPr>
                        <a:t>Lincoln Financial Group</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Customer Service: (877) 275-5462</a:t>
                      </a:r>
                    </a:p>
                    <a:p>
                      <a:pPr algn="ctr"/>
                      <a:r>
                        <a:rPr lang="en-US" sz="1200">
                          <a:solidFill>
                            <a:schemeClr val="tx1"/>
                          </a:solidFill>
                        </a:rPr>
                        <a:t>www. lfg.com</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01-0181550</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498354802"/>
                  </a:ext>
                </a:extLst>
              </a:tr>
              <a:tr h="641589">
                <a:tc>
                  <a:txBody>
                    <a:bodyPr/>
                    <a:lstStyle/>
                    <a:p>
                      <a:pPr algn="ctr"/>
                      <a:r>
                        <a:rPr lang="en-US" sz="1200">
                          <a:solidFill>
                            <a:schemeClr val="tx1"/>
                          </a:solidFill>
                        </a:rPr>
                        <a:t>LFG – EAP</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Contact Guidance Resources: 888-628-4824</a:t>
                      </a: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tc>
                  <a:txBody>
                    <a:bodyPr/>
                    <a:lstStyle/>
                    <a:p>
                      <a:pPr algn="ctr"/>
                      <a:endParaRPr lang="en-US" sz="1200">
                        <a:solidFill>
                          <a:schemeClr val="tx1"/>
                        </a:solidFill>
                      </a:endParaRPr>
                    </a:p>
                  </a:txBody>
                  <a:tcPr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3396586591"/>
                  </a:ext>
                </a:extLst>
              </a:tr>
            </a:tbl>
          </a:graphicData>
        </a:graphic>
      </p:graphicFrame>
      <p:pic>
        <p:nvPicPr>
          <p:cNvPr id="4" name="Picture 3">
            <a:extLst>
              <a:ext uri="{FF2B5EF4-FFF2-40B4-BE49-F238E27FC236}">
                <a16:creationId xmlns:a16="http://schemas.microsoft.com/office/drawing/2014/main" id="{1EDA5CDC-779A-4844-864D-ACC63D8FCD83}"/>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828457" y="344317"/>
            <a:ext cx="572875" cy="572875"/>
          </a:xfrm>
          <a:prstGeom prst="rect">
            <a:avLst/>
          </a:prstGeom>
        </p:spPr>
      </p:pic>
      <p:graphicFrame>
        <p:nvGraphicFramePr>
          <p:cNvPr id="11" name="Table 10">
            <a:extLst>
              <a:ext uri="{FF2B5EF4-FFF2-40B4-BE49-F238E27FC236}">
                <a16:creationId xmlns:a16="http://schemas.microsoft.com/office/drawing/2014/main" id="{8B4AB9C5-5EEF-4B33-8A60-3FCE58F0EAA1}"/>
              </a:ext>
            </a:extLst>
          </p:cNvPr>
          <p:cNvGraphicFramePr>
            <a:graphicFrameLocks noGrp="1"/>
          </p:cNvGraphicFramePr>
          <p:nvPr>
            <p:extLst>
              <p:ext uri="{D42A27DB-BD31-4B8C-83A1-F6EECF244321}">
                <p14:modId xmlns:p14="http://schemas.microsoft.com/office/powerpoint/2010/main" val="443988407"/>
              </p:ext>
            </p:extLst>
          </p:nvPr>
        </p:nvGraphicFramePr>
        <p:xfrm>
          <a:off x="250114" y="7729342"/>
          <a:ext cx="7341664" cy="1478280"/>
        </p:xfrm>
        <a:graphic>
          <a:graphicData uri="http://schemas.openxmlformats.org/drawingml/2006/table">
            <a:tbl>
              <a:tblPr firstRow="1" bandRow="1">
                <a:tableStyleId>{5C22544A-7EE6-4342-B048-85BDC9FD1C3A}</a:tableStyleId>
              </a:tblPr>
              <a:tblGrid>
                <a:gridCol w="3670832">
                  <a:extLst>
                    <a:ext uri="{9D8B030D-6E8A-4147-A177-3AD203B41FA5}">
                      <a16:colId xmlns:a16="http://schemas.microsoft.com/office/drawing/2014/main" val="2663863243"/>
                    </a:ext>
                  </a:extLst>
                </a:gridCol>
                <a:gridCol w="3670832">
                  <a:extLst>
                    <a:ext uri="{9D8B030D-6E8A-4147-A177-3AD203B41FA5}">
                      <a16:colId xmlns:a16="http://schemas.microsoft.com/office/drawing/2014/main" val="1110202774"/>
                    </a:ext>
                  </a:extLst>
                </a:gridCol>
              </a:tblGrid>
              <a:tr h="420739">
                <a:tc gridSpan="2">
                  <a:txBody>
                    <a:bodyPr/>
                    <a:lstStyle/>
                    <a:p>
                      <a:pPr algn="ctr"/>
                      <a:r>
                        <a:rPr lang="en-US" sz="2800">
                          <a:solidFill>
                            <a:srgbClr val="282828"/>
                          </a:solidFill>
                        </a:rPr>
                        <a:t>Your Benefits Team</a:t>
                      </a:r>
                    </a:p>
                  </a:txBody>
                  <a:tcPr marL="68580" marR="68580" marT="34290" marB="34290" anchor="ctr">
                    <a:noFill/>
                  </a:tcPr>
                </a:tc>
                <a:tc hMerge="1">
                  <a:txBody>
                    <a:bodyPr/>
                    <a:lstStyle/>
                    <a:p>
                      <a:endParaRPr lang="en-US"/>
                    </a:p>
                  </a:txBody>
                  <a:tcPr/>
                </a:tc>
                <a:extLst>
                  <a:ext uri="{0D108BD9-81ED-4DB2-BD59-A6C34878D82A}">
                    <a16:rowId xmlns:a16="http://schemas.microsoft.com/office/drawing/2014/main" val="1226756070"/>
                  </a:ext>
                </a:extLst>
              </a:tr>
              <a:tr h="783221">
                <a:tc>
                  <a:txBody>
                    <a:bodyPr/>
                    <a:lstStyle/>
                    <a:p>
                      <a:pPr lvl="0" algn="ctr">
                        <a:buNone/>
                      </a:pPr>
                      <a:r>
                        <a:rPr lang="en-US" sz="1200" b="0" i="0" u="none" strike="noStrike" noProof="0">
                          <a:solidFill>
                            <a:schemeClr val="tx1"/>
                          </a:solidFill>
                          <a:latin typeface="+mn-lt"/>
                        </a:rPr>
                        <a:t>ADAM LEWIS</a:t>
                      </a:r>
                      <a:endParaRPr lang="en-US" sz="1200" b="0" i="0" u="none" strike="noStrike" noProof="0">
                        <a:latin typeface="+mn-lt"/>
                      </a:endParaRPr>
                    </a:p>
                    <a:p>
                      <a:pPr lvl="0" algn="ctr">
                        <a:buNone/>
                      </a:pPr>
                      <a:r>
                        <a:rPr lang="en-US" sz="1200" b="0" i="0" u="none" strike="noStrike" noProof="0">
                          <a:solidFill>
                            <a:schemeClr val="tx1"/>
                          </a:solidFill>
                          <a:latin typeface="+mn-lt"/>
                        </a:rPr>
                        <a:t>Account Manager</a:t>
                      </a:r>
                      <a:endParaRPr lang="en-US" sz="1200" b="0" i="0" u="none" strike="noStrike" noProof="0">
                        <a:latin typeface="+mn-lt"/>
                      </a:endParaRPr>
                    </a:p>
                    <a:p>
                      <a:pPr lvl="0" algn="ctr">
                        <a:buNone/>
                      </a:pPr>
                      <a:r>
                        <a:rPr lang="en-US" sz="1200" b="0" i="0" u="none" strike="noStrike" noProof="0">
                          <a:solidFill>
                            <a:schemeClr val="tx1"/>
                          </a:solidFill>
                          <a:latin typeface="+mn-lt"/>
                        </a:rPr>
                        <a:t>(916) 529.8230</a:t>
                      </a: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u="sng" kern="1200">
                          <a:solidFill>
                            <a:schemeClr val="dk1"/>
                          </a:solidFill>
                          <a:effectLst/>
                          <a:latin typeface="+mn-lt"/>
                          <a:ea typeface="+mn-ea"/>
                          <a:cs typeface="+mn-cs"/>
                          <a:hlinkClick r:id="rId3"/>
                        </a:rPr>
                        <a:t>Adam's Schedule</a:t>
                      </a:r>
                      <a:endParaRPr lang="en-US" sz="1200" b="0" i="0" u="none" strike="noStrike" noProof="0">
                        <a:latin typeface="+mn-lt"/>
                      </a:endParaRPr>
                    </a:p>
                    <a:p>
                      <a:pPr lvl="0" algn="ctr">
                        <a:buNone/>
                      </a:pPr>
                      <a:r>
                        <a:rPr lang="en-US" sz="1200" b="0" i="0" u="none" strike="noStrike" noProof="0">
                          <a:solidFill>
                            <a:schemeClr val="tx1"/>
                          </a:solidFill>
                          <a:latin typeface="+mn-lt"/>
                          <a:hlinkClick r:id="rId4"/>
                        </a:rPr>
                        <a:t>adam.lewis@ententetpa.com</a:t>
                      </a:r>
                      <a:r>
                        <a:rPr lang="en-US" sz="1200" b="0" i="0" u="none" strike="noStrike" noProof="0">
                          <a:solidFill>
                            <a:schemeClr val="tx1"/>
                          </a:solidFill>
                          <a:latin typeface="+mn-lt"/>
                        </a:rPr>
                        <a:t> </a:t>
                      </a:r>
                      <a:endParaRPr lang="en-US" sz="1200">
                        <a:latin typeface="+mn-lt"/>
                      </a:endParaRPr>
                    </a:p>
                  </a:txBody>
                  <a:tcPr marL="68580" marR="68580" marT="34290" marB="34290" anchor="ctr">
                    <a:lnR w="28575" cap="flat" cmpd="sng" algn="ctr">
                      <a:solidFill>
                        <a:srgbClr val="0078A2"/>
                      </a:solidFill>
                      <a:prstDash val="solid"/>
                      <a:round/>
                      <a:headEnd type="none" w="med" len="med"/>
                      <a:tailEnd type="none" w="med" len="med"/>
                    </a:lnR>
                    <a:noFill/>
                  </a:tcPr>
                </a:tc>
                <a:tc>
                  <a:txBody>
                    <a:bodyPr/>
                    <a:lstStyle/>
                    <a:p>
                      <a:pPr algn="ctr"/>
                      <a:r>
                        <a:rPr lang="en-US" sz="1200" b="0" i="0" u="none" strike="noStrike" baseline="0" noProof="0">
                          <a:solidFill>
                            <a:schemeClr val="tx1"/>
                          </a:solidFill>
                          <a:latin typeface="+mn-lt"/>
                        </a:rPr>
                        <a:t>NATHAN LEWIS</a:t>
                      </a:r>
                      <a:endParaRPr lang="en-US" sz="1200" b="0" i="0" u="none" strike="noStrike" baseline="0" noProof="0">
                        <a:latin typeface="+mn-lt"/>
                      </a:endParaRPr>
                    </a:p>
                    <a:p>
                      <a:pPr lvl="0" algn="ctr">
                        <a:buNone/>
                      </a:pPr>
                      <a:r>
                        <a:rPr lang="en-US" sz="1200" b="0" i="0" u="none" strike="noStrike" baseline="0" noProof="0">
                          <a:solidFill>
                            <a:schemeClr val="tx1"/>
                          </a:solidFill>
                          <a:latin typeface="+mn-lt"/>
                        </a:rPr>
                        <a:t>VP Client Services</a:t>
                      </a:r>
                      <a:endParaRPr lang="en-US" sz="1200" b="0" i="0" u="none" strike="noStrike" baseline="0" noProof="0">
                        <a:latin typeface="+mn-lt"/>
                      </a:endParaRPr>
                    </a:p>
                    <a:p>
                      <a:pPr lvl="0" algn="ctr">
                        <a:buNone/>
                      </a:pPr>
                      <a:r>
                        <a:rPr lang="en-US" sz="1200" b="0" i="0" u="none" strike="noStrike" baseline="0" noProof="0">
                          <a:solidFill>
                            <a:schemeClr val="tx1"/>
                          </a:solidFill>
                          <a:latin typeface="+mn-lt"/>
                        </a:rPr>
                        <a:t>(916) 333.0631</a:t>
                      </a: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u="sng" kern="1200">
                          <a:solidFill>
                            <a:schemeClr val="dk1"/>
                          </a:solidFill>
                          <a:effectLst/>
                          <a:latin typeface="+mn-lt"/>
                          <a:ea typeface="+mn-ea"/>
                          <a:cs typeface="+mn-cs"/>
                          <a:hlinkClick r:id="rId5"/>
                        </a:rPr>
                        <a:t>Schedule a Phone call</a:t>
                      </a:r>
                      <a:endParaRPr lang="en-US" sz="1200" b="0" i="0" u="none" strike="noStrike" baseline="0" noProof="0">
                        <a:latin typeface="+mn-lt"/>
                      </a:endParaRPr>
                    </a:p>
                    <a:p>
                      <a:pPr lvl="0" algn="ctr">
                        <a:buNone/>
                      </a:pPr>
                      <a:r>
                        <a:rPr lang="en-US" sz="1200" b="0" i="0" u="none" strike="noStrike" baseline="0" noProof="0">
                          <a:solidFill>
                            <a:schemeClr val="tx1"/>
                          </a:solidFill>
                          <a:latin typeface="+mn-lt"/>
                          <a:hlinkClick r:id="rId6"/>
                        </a:rPr>
                        <a:t>nathan.lewis@ententetpa.com</a:t>
                      </a:r>
                      <a:r>
                        <a:rPr lang="en-US" sz="1200" b="0" i="0" u="none" strike="noStrike" baseline="0" noProof="0">
                          <a:solidFill>
                            <a:schemeClr val="tx1"/>
                          </a:solidFill>
                          <a:latin typeface="+mn-lt"/>
                        </a:rPr>
                        <a:t> </a:t>
                      </a:r>
                      <a:endParaRPr lang="en-US" sz="1200">
                        <a:latin typeface="+mn-lt"/>
                      </a:endParaRPr>
                    </a:p>
                  </a:txBody>
                  <a:tcPr marL="68580" marR="68580" marT="34290" marB="34290" anchor="ctr">
                    <a:lnL w="28575" cap="flat" cmpd="sng" algn="ctr">
                      <a:solidFill>
                        <a:srgbClr val="0078A2"/>
                      </a:solidFill>
                      <a:prstDash val="solid"/>
                      <a:round/>
                      <a:headEnd type="none" w="med" len="med"/>
                      <a:tailEnd type="none" w="med" len="med"/>
                    </a:lnL>
                    <a:lnR w="12700" cap="flat" cmpd="sng" algn="ctr">
                      <a:noFill/>
                      <a:prstDash val="solid"/>
                      <a:round/>
                      <a:headEnd type="none" w="med" len="med"/>
                      <a:tailEnd type="none" w="med" len="med"/>
                    </a:lnR>
                    <a:noFill/>
                  </a:tcPr>
                </a:tc>
                <a:extLst>
                  <a:ext uri="{0D108BD9-81ED-4DB2-BD59-A6C34878D82A}">
                    <a16:rowId xmlns:a16="http://schemas.microsoft.com/office/drawing/2014/main" val="92643566"/>
                  </a:ext>
                </a:extLst>
              </a:tr>
            </a:tbl>
          </a:graphicData>
        </a:graphic>
      </p:graphicFrame>
      <p:graphicFrame>
        <p:nvGraphicFramePr>
          <p:cNvPr id="12" name="Table 11">
            <a:extLst>
              <a:ext uri="{FF2B5EF4-FFF2-40B4-BE49-F238E27FC236}">
                <a16:creationId xmlns:a16="http://schemas.microsoft.com/office/drawing/2014/main" id="{36EBD268-BCA7-44EF-9FB5-7648316BC291}"/>
              </a:ext>
            </a:extLst>
          </p:cNvPr>
          <p:cNvGraphicFramePr>
            <a:graphicFrameLocks noGrp="1"/>
          </p:cNvGraphicFramePr>
          <p:nvPr>
            <p:extLst>
              <p:ext uri="{D42A27DB-BD31-4B8C-83A1-F6EECF244321}">
                <p14:modId xmlns:p14="http://schemas.microsoft.com/office/powerpoint/2010/main" val="2454471632"/>
              </p:ext>
            </p:extLst>
          </p:nvPr>
        </p:nvGraphicFramePr>
        <p:xfrm>
          <a:off x="1486146" y="5284288"/>
          <a:ext cx="4869600" cy="2172441"/>
        </p:xfrm>
        <a:graphic>
          <a:graphicData uri="http://schemas.openxmlformats.org/drawingml/2006/table">
            <a:tbl>
              <a:tblPr firstRow="1" bandRow="1">
                <a:tableStyleId>{5C22544A-7EE6-4342-B048-85BDC9FD1C3A}</a:tableStyleId>
              </a:tblPr>
              <a:tblGrid>
                <a:gridCol w="2434800">
                  <a:extLst>
                    <a:ext uri="{9D8B030D-6E8A-4147-A177-3AD203B41FA5}">
                      <a16:colId xmlns:a16="http://schemas.microsoft.com/office/drawing/2014/main" val="2663863243"/>
                    </a:ext>
                  </a:extLst>
                </a:gridCol>
                <a:gridCol w="2434800">
                  <a:extLst>
                    <a:ext uri="{9D8B030D-6E8A-4147-A177-3AD203B41FA5}">
                      <a16:colId xmlns:a16="http://schemas.microsoft.com/office/drawing/2014/main" val="782196308"/>
                    </a:ext>
                  </a:extLst>
                </a:gridCol>
              </a:tblGrid>
              <a:tr h="328401">
                <a:tc gridSpan="2">
                  <a:txBody>
                    <a:bodyPr/>
                    <a:lstStyle/>
                    <a:p>
                      <a:pPr algn="ctr"/>
                      <a:r>
                        <a:rPr lang="en-US" sz="2800">
                          <a:solidFill>
                            <a:srgbClr val="282828"/>
                          </a:solidFill>
                        </a:rPr>
                        <a:t>Your HR Team</a:t>
                      </a:r>
                    </a:p>
                  </a:txBody>
                  <a:tcPr marL="68580" marR="68580" marT="34290" marB="34290" anchor="ctr">
                    <a:noFill/>
                  </a:tcPr>
                </a:tc>
                <a:tc hMerge="1">
                  <a:txBody>
                    <a:bodyPr/>
                    <a:lstStyle/>
                    <a:p>
                      <a:pPr algn="ctr"/>
                      <a:endParaRPr lang="en-US" sz="2800">
                        <a:solidFill>
                          <a:srgbClr val="282828"/>
                        </a:solidFill>
                      </a:endParaRPr>
                    </a:p>
                  </a:txBody>
                  <a:tcPr marL="68580" marR="68580" marT="34290" marB="34290" anchor="ctr">
                    <a:noFill/>
                  </a:tcPr>
                </a:tc>
                <a:extLst>
                  <a:ext uri="{0D108BD9-81ED-4DB2-BD59-A6C34878D82A}">
                    <a16:rowId xmlns:a16="http://schemas.microsoft.com/office/drawing/2014/main" val="1226756070"/>
                  </a:ext>
                </a:extLst>
              </a:tr>
              <a:tr h="894260">
                <a:tc>
                  <a:txBody>
                    <a:bodyPr/>
                    <a:lstStyle/>
                    <a:p>
                      <a:pPr algn="ctr"/>
                      <a:r>
                        <a:rPr lang="en-US" sz="1400">
                          <a:solidFill>
                            <a:schemeClr val="tx1"/>
                          </a:solidFill>
                        </a:rPr>
                        <a:t>Luis Mellado</a:t>
                      </a:r>
                    </a:p>
                    <a:p>
                      <a:pPr algn="ctr"/>
                      <a:r>
                        <a:rPr lang="en-US" sz="1400">
                          <a:solidFill>
                            <a:schemeClr val="tx1"/>
                          </a:solidFill>
                          <a:hlinkClick r:id="rId7"/>
                        </a:rPr>
                        <a:t>lmellado@ciis.edu</a:t>
                      </a:r>
                      <a:endParaRPr lang="en-US" sz="1400">
                        <a:solidFill>
                          <a:schemeClr val="tx1"/>
                        </a:solidFill>
                      </a:endParaRPr>
                    </a:p>
                  </a:txBody>
                  <a:tcPr marL="68580" marR="68580" marT="34290" marB="34290" anchor="ctr">
                    <a:lnR w="28575" cap="flat" cmpd="sng" algn="ctr">
                      <a:solidFill>
                        <a:srgbClr val="0078A2"/>
                      </a:solidFill>
                      <a:prstDash val="solid"/>
                      <a:round/>
                      <a:headEnd type="none" w="med" len="med"/>
                      <a:tailEnd type="none" w="med" len="med"/>
                    </a:lnR>
                    <a:noFill/>
                  </a:tcPr>
                </a:tc>
                <a:tc>
                  <a:txBody>
                    <a:bodyPr/>
                    <a:lstStyle/>
                    <a:p>
                      <a:pPr algn="ctr"/>
                      <a:endParaRPr lang="en-US" sz="1400">
                        <a:solidFill>
                          <a:schemeClr val="tx1"/>
                        </a:solidFill>
                      </a:endParaRPr>
                    </a:p>
                    <a:p>
                      <a:pPr algn="ctr"/>
                      <a:endParaRPr lang="en-US" sz="1400">
                        <a:solidFill>
                          <a:schemeClr val="tx1"/>
                        </a:solidFill>
                      </a:endParaRPr>
                    </a:p>
                    <a:p>
                      <a:pPr algn="ctr"/>
                      <a:r>
                        <a:rPr lang="en-US" sz="1400">
                          <a:solidFill>
                            <a:schemeClr val="tx1"/>
                          </a:solidFill>
                        </a:rPr>
                        <a:t>Lesa Hammond</a:t>
                      </a:r>
                    </a:p>
                    <a:p>
                      <a:pPr algn="ctr"/>
                      <a:r>
                        <a:rPr lang="en-US" sz="1400">
                          <a:solidFill>
                            <a:schemeClr val="tx1"/>
                          </a:solidFill>
                          <a:hlinkClick r:id="rId8"/>
                        </a:rPr>
                        <a:t>lhammond@ciis.edu</a:t>
                      </a:r>
                      <a:r>
                        <a:rPr lang="en-US" sz="1400">
                          <a:solidFill>
                            <a:schemeClr val="tx1"/>
                          </a:solidFill>
                        </a:rPr>
                        <a:t> </a:t>
                      </a:r>
                    </a:p>
                    <a:p>
                      <a:pPr algn="ctr"/>
                      <a:endParaRPr lang="en-US" sz="1400">
                        <a:solidFill>
                          <a:schemeClr val="tx1"/>
                        </a:solidFill>
                      </a:endParaRPr>
                    </a:p>
                    <a:p>
                      <a:pPr algn="ctr"/>
                      <a:endParaRPr lang="en-US" sz="1400">
                        <a:solidFill>
                          <a:schemeClr val="tx1"/>
                        </a:solidFill>
                      </a:endParaRPr>
                    </a:p>
                  </a:txBody>
                  <a:tcPr marL="68580" marR="68580" marT="34290" marB="34290" anchor="ctr">
                    <a:lnL w="28575" cap="flat" cmpd="sng" algn="ctr">
                      <a:solidFill>
                        <a:srgbClr val="0078A2"/>
                      </a:solidFill>
                      <a:prstDash val="solid"/>
                      <a:round/>
                      <a:headEnd type="none" w="med" len="med"/>
                      <a:tailEnd type="none" w="med" len="med"/>
                    </a:lnL>
                    <a:lnR w="12700" cap="flat" cmpd="sng" algn="ctr">
                      <a:noFill/>
                      <a:prstDash val="solid"/>
                      <a:round/>
                      <a:headEnd type="none" w="med" len="med"/>
                      <a:tailEnd type="none" w="med" len="med"/>
                    </a:lnR>
                    <a:noFill/>
                  </a:tcPr>
                </a:tc>
                <a:extLst>
                  <a:ext uri="{0D108BD9-81ED-4DB2-BD59-A6C34878D82A}">
                    <a16:rowId xmlns:a16="http://schemas.microsoft.com/office/drawing/2014/main" val="92643566"/>
                  </a:ext>
                </a:extLst>
              </a:tr>
              <a:tr h="328401">
                <a:tc>
                  <a:txBody>
                    <a:bodyPr/>
                    <a:lstStyle/>
                    <a:p>
                      <a:pPr algn="ctr"/>
                      <a:endParaRPr lang="en-US" sz="1400">
                        <a:solidFill>
                          <a:schemeClr val="tx1"/>
                        </a:solidFill>
                      </a:endParaRPr>
                    </a:p>
                  </a:txBody>
                  <a:tcPr marL="68580" marR="68580" marT="34290" marB="34290" anchor="ctr">
                    <a:lnR w="28575" cap="flat" cmpd="sng" algn="ctr">
                      <a:solidFill>
                        <a:srgbClr val="0078A2"/>
                      </a:solidFill>
                      <a:prstDash val="solid"/>
                      <a:round/>
                      <a:headEnd type="none" w="med" len="med"/>
                      <a:tailEnd type="none" w="med" len="med"/>
                    </a:lnR>
                    <a:noFill/>
                  </a:tcPr>
                </a:tc>
                <a:tc>
                  <a:txBody>
                    <a:bodyPr/>
                    <a:lstStyle/>
                    <a:p>
                      <a:pPr algn="ctr"/>
                      <a:endParaRPr lang="en-US" sz="1400">
                        <a:solidFill>
                          <a:schemeClr val="tx1"/>
                        </a:solidFill>
                      </a:endParaRPr>
                    </a:p>
                  </a:txBody>
                  <a:tcPr marL="68580" marR="68580" marT="34290" marB="34290" anchor="ctr">
                    <a:lnL w="28575" cap="flat" cmpd="sng" algn="ctr">
                      <a:solidFill>
                        <a:srgbClr val="0078A2"/>
                      </a:solidFill>
                      <a:prstDash val="solid"/>
                      <a:round/>
                      <a:headEnd type="none" w="med" len="med"/>
                      <a:tailEnd type="none" w="med" len="med"/>
                    </a:lnL>
                    <a:lnR w="12700" cap="flat" cmpd="sng" algn="ctr">
                      <a:noFill/>
                      <a:prstDash val="solid"/>
                      <a:round/>
                      <a:headEnd type="none" w="med" len="med"/>
                      <a:tailEnd type="none" w="med" len="med"/>
                    </a:lnR>
                    <a:noFill/>
                  </a:tcPr>
                </a:tc>
                <a:extLst>
                  <a:ext uri="{0D108BD9-81ED-4DB2-BD59-A6C34878D82A}">
                    <a16:rowId xmlns:a16="http://schemas.microsoft.com/office/drawing/2014/main" val="4185157329"/>
                  </a:ext>
                </a:extLst>
              </a:tr>
            </a:tbl>
          </a:graphicData>
        </a:graphic>
      </p:graphicFrame>
      <p:sp>
        <p:nvSpPr>
          <p:cNvPr id="5" name="Rectangle 4">
            <a:extLst>
              <a:ext uri="{FF2B5EF4-FFF2-40B4-BE49-F238E27FC236}">
                <a16:creationId xmlns:a16="http://schemas.microsoft.com/office/drawing/2014/main" id="{AF990A84-1474-1882-235F-27606E24EAAF}"/>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E73B0FC5-8FBE-E2A8-73A1-6942AE6F852D}"/>
              </a:ext>
            </a:extLst>
          </p:cNvPr>
          <p:cNvSpPr>
            <a:spLocks noGrp="1"/>
          </p:cNvSpPr>
          <p:nvPr>
            <p:ph type="sldNum" sz="quarter" idx="12"/>
          </p:nvPr>
        </p:nvSpPr>
        <p:spPr/>
        <p:txBody>
          <a:bodyPr/>
          <a:lstStyle/>
          <a:p>
            <a:fld id="{69E1BDE5-8024-4E90-B778-43927E434DAC}" type="slidenum">
              <a:rPr lang="en-US" smtClean="0"/>
              <a:t>21</a:t>
            </a:fld>
            <a:endParaRPr lang="en-US"/>
          </a:p>
        </p:txBody>
      </p:sp>
    </p:spTree>
    <p:extLst>
      <p:ext uri="{BB962C8B-B14F-4D97-AF65-F5344CB8AC3E}">
        <p14:creationId xmlns:p14="http://schemas.microsoft.com/office/powerpoint/2010/main" val="3601094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A813CE-036B-E661-DC49-F2E0CD7E972B}"/>
              </a:ext>
            </a:extLst>
          </p:cNvPr>
          <p:cNvSpPr>
            <a:spLocks noGrp="1"/>
          </p:cNvSpPr>
          <p:nvPr>
            <p:ph type="title"/>
          </p:nvPr>
        </p:nvSpPr>
        <p:spPr>
          <a:xfrm>
            <a:off x="534353" y="50610"/>
            <a:ext cx="6703695" cy="1944159"/>
          </a:xfrm>
        </p:spPr>
        <p:txBody>
          <a:bodyPr/>
          <a:lstStyle/>
          <a:p>
            <a:pPr algn="ctr"/>
            <a:r>
              <a:rPr lang="en-US" dirty="0"/>
              <a:t>Payroll Deductions</a:t>
            </a:r>
            <a:br>
              <a:rPr lang="en-US" dirty="0"/>
            </a:br>
            <a:r>
              <a:rPr lang="en-US" dirty="0"/>
              <a:t>24 Pay Periods	 </a:t>
            </a:r>
          </a:p>
        </p:txBody>
      </p:sp>
      <p:sp>
        <p:nvSpPr>
          <p:cNvPr id="2" name="Slide Number Placeholder 1">
            <a:extLst>
              <a:ext uri="{FF2B5EF4-FFF2-40B4-BE49-F238E27FC236}">
                <a16:creationId xmlns:a16="http://schemas.microsoft.com/office/drawing/2014/main" id="{42B02FD8-9B30-8004-1DD5-510845528E6C}"/>
              </a:ext>
            </a:extLst>
          </p:cNvPr>
          <p:cNvSpPr>
            <a:spLocks noGrp="1"/>
          </p:cNvSpPr>
          <p:nvPr>
            <p:ph type="sldNum" sz="quarter" idx="12"/>
          </p:nvPr>
        </p:nvSpPr>
        <p:spPr/>
        <p:txBody>
          <a:bodyPr/>
          <a:lstStyle/>
          <a:p>
            <a:fld id="{69E1BDE5-8024-4E90-B778-43927E434DAC}" type="slidenum">
              <a:rPr lang="en-US" smtClean="0"/>
              <a:t>22</a:t>
            </a:fld>
            <a:endParaRPr lang="en-US"/>
          </a:p>
        </p:txBody>
      </p:sp>
    </p:spTree>
    <p:extLst>
      <p:ext uri="{BB962C8B-B14F-4D97-AF65-F5344CB8AC3E}">
        <p14:creationId xmlns:p14="http://schemas.microsoft.com/office/powerpoint/2010/main" val="2967359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A813CE-036B-E661-DC49-F2E0CD7E972B}"/>
              </a:ext>
            </a:extLst>
          </p:cNvPr>
          <p:cNvSpPr>
            <a:spLocks noGrp="1"/>
          </p:cNvSpPr>
          <p:nvPr>
            <p:ph type="title"/>
          </p:nvPr>
        </p:nvSpPr>
        <p:spPr>
          <a:xfrm>
            <a:off x="534353" y="50610"/>
            <a:ext cx="6703695" cy="1944159"/>
          </a:xfrm>
        </p:spPr>
        <p:txBody>
          <a:bodyPr/>
          <a:lstStyle/>
          <a:p>
            <a:pPr algn="ctr"/>
            <a:r>
              <a:rPr lang="en-US" dirty="0"/>
              <a:t>Payroll Deductions</a:t>
            </a:r>
            <a:br>
              <a:rPr lang="en-US" dirty="0"/>
            </a:br>
            <a:r>
              <a:rPr lang="en-US" dirty="0"/>
              <a:t>26 Pay Periods	 </a:t>
            </a:r>
          </a:p>
        </p:txBody>
      </p:sp>
      <p:sp>
        <p:nvSpPr>
          <p:cNvPr id="2" name="Slide Number Placeholder 1">
            <a:extLst>
              <a:ext uri="{FF2B5EF4-FFF2-40B4-BE49-F238E27FC236}">
                <a16:creationId xmlns:a16="http://schemas.microsoft.com/office/drawing/2014/main" id="{42B02FD8-9B30-8004-1DD5-510845528E6C}"/>
              </a:ext>
            </a:extLst>
          </p:cNvPr>
          <p:cNvSpPr>
            <a:spLocks noGrp="1"/>
          </p:cNvSpPr>
          <p:nvPr>
            <p:ph type="sldNum" sz="quarter" idx="12"/>
          </p:nvPr>
        </p:nvSpPr>
        <p:spPr/>
        <p:txBody>
          <a:bodyPr/>
          <a:lstStyle/>
          <a:p>
            <a:fld id="{69E1BDE5-8024-4E90-B778-43927E434DAC}" type="slidenum">
              <a:rPr lang="en-US" smtClean="0"/>
              <a:t>23</a:t>
            </a:fld>
            <a:endParaRPr lang="en-US"/>
          </a:p>
        </p:txBody>
      </p:sp>
    </p:spTree>
    <p:extLst>
      <p:ext uri="{BB962C8B-B14F-4D97-AF65-F5344CB8AC3E}">
        <p14:creationId xmlns:p14="http://schemas.microsoft.com/office/powerpoint/2010/main" val="1383151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A6978F-A3E3-446E-ADBA-5FDF5BF5DD18}"/>
              </a:ext>
            </a:extLst>
          </p:cNvPr>
          <p:cNvSpPr/>
          <p:nvPr/>
        </p:nvSpPr>
        <p:spPr>
          <a:xfrm>
            <a:off x="0" y="0"/>
            <a:ext cx="7772400" cy="808891"/>
          </a:xfrm>
          <a:prstGeom prst="rect">
            <a:avLst/>
          </a:prstGeom>
          <a:solidFill>
            <a:srgbClr val="808282"/>
          </a:solidFill>
          <a:ln>
            <a:solidFill>
              <a:srgbClr val="8082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t>Benefits Overview </a:t>
            </a:r>
            <a:r>
              <a:rPr lang="en-US" sz="1400" dirty="0"/>
              <a:t>In-Network Benefits</a:t>
            </a:r>
          </a:p>
          <a:p>
            <a:pPr algn="ctr"/>
            <a:r>
              <a:rPr lang="en-US" sz="1600" dirty="0"/>
              <a:t>Open Enrollment begins December 11th and ends December 25th</a:t>
            </a:r>
          </a:p>
          <a:p>
            <a:pPr algn="ctr"/>
            <a:endParaRPr lang="en-US" sz="1400" dirty="0"/>
          </a:p>
        </p:txBody>
      </p:sp>
      <p:sp>
        <p:nvSpPr>
          <p:cNvPr id="31" name="TextBox 30">
            <a:extLst>
              <a:ext uri="{FF2B5EF4-FFF2-40B4-BE49-F238E27FC236}">
                <a16:creationId xmlns:a16="http://schemas.microsoft.com/office/drawing/2014/main" id="{95BDF0D7-AE90-4EB3-B980-8290C2E60C1B}"/>
              </a:ext>
            </a:extLst>
          </p:cNvPr>
          <p:cNvSpPr txBox="1"/>
          <p:nvPr/>
        </p:nvSpPr>
        <p:spPr>
          <a:xfrm>
            <a:off x="228600" y="8706531"/>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graphicFrame>
        <p:nvGraphicFramePr>
          <p:cNvPr id="3" name="Table 2">
            <a:extLst>
              <a:ext uri="{FF2B5EF4-FFF2-40B4-BE49-F238E27FC236}">
                <a16:creationId xmlns:a16="http://schemas.microsoft.com/office/drawing/2014/main" id="{709D1D74-535D-45A3-96B1-DCDE8E6057AA}"/>
              </a:ext>
            </a:extLst>
          </p:cNvPr>
          <p:cNvGraphicFramePr>
            <a:graphicFrameLocks noGrp="1"/>
          </p:cNvGraphicFramePr>
          <p:nvPr>
            <p:extLst>
              <p:ext uri="{D42A27DB-BD31-4B8C-83A1-F6EECF244321}">
                <p14:modId xmlns:p14="http://schemas.microsoft.com/office/powerpoint/2010/main" val="3238520934"/>
              </p:ext>
            </p:extLst>
          </p:nvPr>
        </p:nvGraphicFramePr>
        <p:xfrm>
          <a:off x="228598" y="895622"/>
          <a:ext cx="7293604" cy="2087880"/>
        </p:xfrm>
        <a:graphic>
          <a:graphicData uri="http://schemas.openxmlformats.org/drawingml/2006/table">
            <a:tbl>
              <a:tblPr firstRow="1" bandRow="1">
                <a:tableStyleId>{5940675A-B579-460E-94D1-54222C63F5DA}</a:tableStyleId>
              </a:tblPr>
              <a:tblGrid>
                <a:gridCol w="1681333">
                  <a:extLst>
                    <a:ext uri="{9D8B030D-6E8A-4147-A177-3AD203B41FA5}">
                      <a16:colId xmlns:a16="http://schemas.microsoft.com/office/drawing/2014/main" val="3355300375"/>
                    </a:ext>
                  </a:extLst>
                </a:gridCol>
                <a:gridCol w="1870757">
                  <a:extLst>
                    <a:ext uri="{9D8B030D-6E8A-4147-A177-3AD203B41FA5}">
                      <a16:colId xmlns:a16="http://schemas.microsoft.com/office/drawing/2014/main" val="284596797"/>
                    </a:ext>
                  </a:extLst>
                </a:gridCol>
                <a:gridCol w="1870757">
                  <a:extLst>
                    <a:ext uri="{9D8B030D-6E8A-4147-A177-3AD203B41FA5}">
                      <a16:colId xmlns:a16="http://schemas.microsoft.com/office/drawing/2014/main" val="1518239635"/>
                    </a:ext>
                  </a:extLst>
                </a:gridCol>
                <a:gridCol w="1870757">
                  <a:extLst>
                    <a:ext uri="{9D8B030D-6E8A-4147-A177-3AD203B41FA5}">
                      <a16:colId xmlns:a16="http://schemas.microsoft.com/office/drawing/2014/main" val="2212803339"/>
                    </a:ext>
                  </a:extLst>
                </a:gridCol>
              </a:tblGrid>
              <a:tr h="370840">
                <a:tc>
                  <a:txBody>
                    <a:bodyPr/>
                    <a:lstStyle/>
                    <a:p>
                      <a:pPr algn="ctr"/>
                      <a:r>
                        <a:rPr lang="en-US" sz="1600" b="1">
                          <a:solidFill>
                            <a:schemeClr val="bg1"/>
                          </a:solidFill>
                        </a:rPr>
                        <a:t>Medical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Kaiser DHMO</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bg1"/>
                          </a:solidFill>
                          <a:effectLst/>
                          <a:uLnTx/>
                          <a:uFillTx/>
                          <a:latin typeface="Calibri" panose="020F0502020204030204"/>
                          <a:ea typeface="+mn-ea"/>
                          <a:cs typeface="+mn-cs"/>
                        </a:rPr>
                        <a:t>MERP</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chemeClr val="bg1"/>
                          </a:solidFill>
                          <a:effectLst/>
                          <a:uLnTx/>
                          <a:uFillTx/>
                          <a:latin typeface="Calibri" panose="020F0502020204030204"/>
                          <a:ea typeface="+mn-ea"/>
                          <a:cs typeface="+mn-cs"/>
                        </a:rPr>
                        <a:t>Included with Kaiser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err="1">
                          <a:ln>
                            <a:noFill/>
                          </a:ln>
                          <a:solidFill>
                            <a:schemeClr val="bg1"/>
                          </a:solidFill>
                          <a:effectLst/>
                          <a:uLnTx/>
                          <a:uFillTx/>
                          <a:latin typeface="Calibri" panose="020F0502020204030204"/>
                          <a:ea typeface="+mn-ea"/>
                          <a:cs typeface="+mn-cs"/>
                        </a:rPr>
                        <a:t>Roundstone</a:t>
                      </a:r>
                      <a:r>
                        <a:rPr kumimoji="0" lang="en-US" sz="1400" b="1" i="0" u="none" strike="noStrike" kern="1200" cap="none" spc="0" normalizeH="0" baseline="0" noProof="0">
                          <a:ln>
                            <a:noFill/>
                          </a:ln>
                          <a:solidFill>
                            <a:schemeClr val="bg1"/>
                          </a:solidFill>
                          <a:effectLst/>
                          <a:uLnTx/>
                          <a:uFillTx/>
                          <a:latin typeface="Calibri" panose="020F0502020204030204"/>
                          <a:ea typeface="+mn-ea"/>
                          <a:cs typeface="+mn-cs"/>
                        </a:rPr>
                        <a:t> Captive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370840">
                <a:tc>
                  <a:txBody>
                    <a:bodyPr/>
                    <a:lstStyle/>
                    <a:p>
                      <a:pPr algn="ctr"/>
                      <a:r>
                        <a:rPr lang="en-US" sz="1200"/>
                        <a:t>Annual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$3,000 | $6,000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$250/$500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$250/$500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r h="370840">
                <a:tc>
                  <a:txBody>
                    <a:bodyPr/>
                    <a:lstStyle/>
                    <a:p>
                      <a:pPr algn="ctr"/>
                      <a:r>
                        <a:rPr lang="en-US" sz="1200"/>
                        <a:t>Annual OOP Max</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$6,000 | $12,000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$4,000 | $8,000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$4,000 | $8,000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89961359"/>
                  </a:ext>
                </a:extLst>
              </a:tr>
              <a:tr h="370840">
                <a:tc>
                  <a:txBody>
                    <a:bodyPr/>
                    <a:lstStyle/>
                    <a:p>
                      <a:pPr algn="ctr"/>
                      <a:r>
                        <a:rPr lang="en-US" sz="1200"/>
                        <a:t>Coinsurance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30%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10%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99397268"/>
                  </a:ext>
                </a:extLst>
              </a:tr>
              <a:tr h="370840">
                <a:tc>
                  <a:txBody>
                    <a:bodyPr/>
                    <a:lstStyle/>
                    <a:p>
                      <a:pPr algn="ctr"/>
                      <a:r>
                        <a:rPr lang="en-US" sz="1200"/>
                        <a:t>Office Visit </a:t>
                      </a:r>
                    </a:p>
                    <a:p>
                      <a:pPr algn="ctr"/>
                      <a:r>
                        <a:rPr lang="en-US" sz="1200"/>
                        <a:t>(PCP | SPC)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$40 | $40</a:t>
                      </a:r>
                    </a:p>
                    <a:p>
                      <a:pPr algn="ctr"/>
                      <a:r>
                        <a:rPr lang="en-US" sz="1200">
                          <a:solidFill>
                            <a:schemeClr val="tx1"/>
                          </a:solidFill>
                        </a:rPr>
                        <a:t>Copay / Visit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$20 | $ 20</a:t>
                      </a:r>
                    </a:p>
                    <a:p>
                      <a:pPr algn="ctr"/>
                      <a:r>
                        <a:rPr lang="en-US" sz="1200">
                          <a:solidFill>
                            <a:schemeClr val="tx1"/>
                          </a:solidFill>
                        </a:rPr>
                        <a:t>Copay / Visit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$20 | $20</a:t>
                      </a:r>
                    </a:p>
                    <a:p>
                      <a:pPr algn="ctr"/>
                      <a:r>
                        <a:rPr lang="en-US" sz="1200">
                          <a:solidFill>
                            <a:schemeClr val="tx1"/>
                          </a:solidFill>
                        </a:rPr>
                        <a:t>Copay / Visit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42497085"/>
                  </a:ext>
                </a:extLst>
              </a:tr>
            </a:tbl>
          </a:graphicData>
        </a:graphic>
      </p:graphicFrame>
      <p:graphicFrame>
        <p:nvGraphicFramePr>
          <p:cNvPr id="4" name="Table 3">
            <a:extLst>
              <a:ext uri="{FF2B5EF4-FFF2-40B4-BE49-F238E27FC236}">
                <a16:creationId xmlns:a16="http://schemas.microsoft.com/office/drawing/2014/main" id="{18057672-0AD9-49AC-92AC-2DAEEF40ECD9}"/>
              </a:ext>
            </a:extLst>
          </p:cNvPr>
          <p:cNvGraphicFramePr>
            <a:graphicFrameLocks noGrp="1"/>
          </p:cNvGraphicFramePr>
          <p:nvPr>
            <p:extLst>
              <p:ext uri="{D42A27DB-BD31-4B8C-83A1-F6EECF244321}">
                <p14:modId xmlns:p14="http://schemas.microsoft.com/office/powerpoint/2010/main" val="650835723"/>
              </p:ext>
            </p:extLst>
          </p:nvPr>
        </p:nvGraphicFramePr>
        <p:xfrm>
          <a:off x="239398" y="3018704"/>
          <a:ext cx="7293603" cy="1138240"/>
        </p:xfrm>
        <a:graphic>
          <a:graphicData uri="http://schemas.openxmlformats.org/drawingml/2006/table">
            <a:tbl>
              <a:tblPr firstRow="1" bandRow="1">
                <a:tableStyleId>{5940675A-B579-460E-94D1-54222C63F5DA}</a:tableStyleId>
              </a:tblPr>
              <a:tblGrid>
                <a:gridCol w="1823318">
                  <a:extLst>
                    <a:ext uri="{9D8B030D-6E8A-4147-A177-3AD203B41FA5}">
                      <a16:colId xmlns:a16="http://schemas.microsoft.com/office/drawing/2014/main" val="1515208893"/>
                    </a:ext>
                  </a:extLst>
                </a:gridCol>
                <a:gridCol w="1839433">
                  <a:extLst>
                    <a:ext uri="{9D8B030D-6E8A-4147-A177-3AD203B41FA5}">
                      <a16:colId xmlns:a16="http://schemas.microsoft.com/office/drawing/2014/main" val="2505059015"/>
                    </a:ext>
                  </a:extLst>
                </a:gridCol>
                <a:gridCol w="3630852">
                  <a:extLst>
                    <a:ext uri="{9D8B030D-6E8A-4147-A177-3AD203B41FA5}">
                      <a16:colId xmlns:a16="http://schemas.microsoft.com/office/drawing/2014/main" val="2054710331"/>
                    </a:ext>
                  </a:extLst>
                </a:gridCol>
              </a:tblGrid>
              <a:tr h="1138240">
                <a:tc>
                  <a:txBody>
                    <a:bodyPr/>
                    <a:lstStyle/>
                    <a:p>
                      <a:pPr algn="r"/>
                      <a:r>
                        <a:rPr lang="en-US" sz="1600" b="1">
                          <a:solidFill>
                            <a:schemeClr val="bg1"/>
                          </a:solidFill>
                        </a:rPr>
                        <a:t>Dental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a:solidFill>
                            <a:schemeClr val="tx1"/>
                          </a:solidFill>
                        </a:rPr>
                        <a:t>Guardian PPO</a:t>
                      </a:r>
                    </a:p>
                    <a:p>
                      <a:pPr algn="ctr"/>
                      <a:r>
                        <a:rPr lang="en-US" sz="1400">
                          <a:solidFill>
                            <a:schemeClr val="tx1"/>
                          </a:solidFill>
                        </a:rPr>
                        <a:t>Plan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r>
                        <a:rPr lang="en-US" sz="1200">
                          <a:solidFill>
                            <a:schemeClr val="tx1"/>
                          </a:solidFill>
                        </a:rPr>
                        <a:t>Annual Deductible: $50 Ind | $150 Fam</a:t>
                      </a:r>
                    </a:p>
                    <a:p>
                      <a:r>
                        <a:rPr lang="en-US" sz="1200">
                          <a:solidFill>
                            <a:schemeClr val="tx1"/>
                          </a:solidFill>
                        </a:rPr>
                        <a:t>Annual Max: $2,000 Per Person</a:t>
                      </a:r>
                    </a:p>
                    <a:p>
                      <a:r>
                        <a:rPr lang="en-US" sz="1200">
                          <a:solidFill>
                            <a:schemeClr val="tx1"/>
                          </a:solidFill>
                        </a:rPr>
                        <a:t>Coinsurance:</a:t>
                      </a:r>
                    </a:p>
                    <a:p>
                      <a:r>
                        <a:rPr lang="en-US" sz="1200">
                          <a:solidFill>
                            <a:schemeClr val="tx1"/>
                          </a:solidFill>
                        </a:rPr>
                        <a:t>Preventive: No Charge | Basic: 10% | Major: 40% </a:t>
                      </a:r>
                    </a:p>
                    <a:p>
                      <a:r>
                        <a:rPr lang="en-US" sz="1200">
                          <a:solidFill>
                            <a:schemeClr val="tx1"/>
                          </a:solidFill>
                        </a:rPr>
                        <a:t>Adult and Child Orthodontia: 50%, up to $2,000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9405352"/>
                  </a:ext>
                </a:extLst>
              </a:tr>
            </a:tbl>
          </a:graphicData>
        </a:graphic>
      </p:graphicFrame>
      <p:pic>
        <p:nvPicPr>
          <p:cNvPr id="13" name="Picture 12">
            <a:extLst>
              <a:ext uri="{FF2B5EF4-FFF2-40B4-BE49-F238E27FC236}">
                <a16:creationId xmlns:a16="http://schemas.microsoft.com/office/drawing/2014/main" id="{ECE4FDF1-53AB-429C-9F0D-0C2AB7EC14FC}"/>
              </a:ext>
            </a:extLst>
          </p:cNvPr>
          <p:cNvPicPr>
            <a:picLocks noChangeAspect="1"/>
          </p:cNvPicPr>
          <p:nvPr/>
        </p:nvPicPr>
        <p:blipFill>
          <a:blip r:embed="rId2">
            <a:biLevel thresh="25000"/>
            <a:extLst>
              <a:ext uri="{28A0092B-C50C-407E-A947-70E740481C1C}">
                <a14:useLocalDpi xmlns:a14="http://schemas.microsoft.com/office/drawing/2010/main" val="0"/>
              </a:ext>
            </a:extLst>
          </a:blip>
          <a:stretch>
            <a:fillRect/>
          </a:stretch>
        </p:blipFill>
        <p:spPr>
          <a:xfrm>
            <a:off x="434274" y="3098337"/>
            <a:ext cx="783270" cy="783270"/>
          </a:xfrm>
          <a:prstGeom prst="rect">
            <a:avLst/>
          </a:prstGeom>
        </p:spPr>
      </p:pic>
      <p:graphicFrame>
        <p:nvGraphicFramePr>
          <p:cNvPr id="29" name="Table 28">
            <a:extLst>
              <a:ext uri="{FF2B5EF4-FFF2-40B4-BE49-F238E27FC236}">
                <a16:creationId xmlns:a16="http://schemas.microsoft.com/office/drawing/2014/main" id="{4D4C315D-ADDC-4D8D-B2C9-421D6DC1C6AE}"/>
              </a:ext>
            </a:extLst>
          </p:cNvPr>
          <p:cNvGraphicFramePr>
            <a:graphicFrameLocks noGrp="1"/>
          </p:cNvGraphicFramePr>
          <p:nvPr>
            <p:extLst>
              <p:ext uri="{D42A27DB-BD31-4B8C-83A1-F6EECF244321}">
                <p14:modId xmlns:p14="http://schemas.microsoft.com/office/powerpoint/2010/main" val="2051595757"/>
              </p:ext>
            </p:extLst>
          </p:nvPr>
        </p:nvGraphicFramePr>
        <p:xfrm>
          <a:off x="239398" y="4280809"/>
          <a:ext cx="7293603" cy="1158240"/>
        </p:xfrm>
        <a:graphic>
          <a:graphicData uri="http://schemas.openxmlformats.org/drawingml/2006/table">
            <a:tbl>
              <a:tblPr firstRow="1" bandRow="1">
                <a:tableStyleId>{5940675A-B579-460E-94D1-54222C63F5DA}</a:tableStyleId>
              </a:tblPr>
              <a:tblGrid>
                <a:gridCol w="1823318">
                  <a:extLst>
                    <a:ext uri="{9D8B030D-6E8A-4147-A177-3AD203B41FA5}">
                      <a16:colId xmlns:a16="http://schemas.microsoft.com/office/drawing/2014/main" val="1515208893"/>
                    </a:ext>
                  </a:extLst>
                </a:gridCol>
                <a:gridCol w="1839433">
                  <a:extLst>
                    <a:ext uri="{9D8B030D-6E8A-4147-A177-3AD203B41FA5}">
                      <a16:colId xmlns:a16="http://schemas.microsoft.com/office/drawing/2014/main" val="2505059015"/>
                    </a:ext>
                  </a:extLst>
                </a:gridCol>
                <a:gridCol w="3630852">
                  <a:extLst>
                    <a:ext uri="{9D8B030D-6E8A-4147-A177-3AD203B41FA5}">
                      <a16:colId xmlns:a16="http://schemas.microsoft.com/office/drawing/2014/main" val="2054710331"/>
                    </a:ext>
                  </a:extLst>
                </a:gridCol>
              </a:tblGrid>
              <a:tr h="370840">
                <a:tc rowSpan="2">
                  <a:txBody>
                    <a:bodyPr/>
                    <a:lstStyle/>
                    <a:p>
                      <a:pPr algn="r"/>
                      <a:r>
                        <a:rPr lang="en-US" sz="1600" b="1">
                          <a:solidFill>
                            <a:schemeClr val="bg1"/>
                          </a:solidFill>
                        </a:rPr>
                        <a:t>Vision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a:solidFill>
                            <a:schemeClr val="tx1"/>
                          </a:solidFill>
                        </a:rPr>
                        <a:t>VSP via Guardian</a:t>
                      </a:r>
                    </a:p>
                    <a:p>
                      <a:pPr algn="ctr"/>
                      <a:r>
                        <a:rPr lang="en-US" sz="1400">
                          <a:solidFill>
                            <a:schemeClr val="tx1"/>
                          </a:solidFill>
                        </a:rPr>
                        <a:t>Exam | Materials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r>
                        <a:rPr lang="en-US" sz="1200">
                          <a:solidFill>
                            <a:schemeClr val="tx1"/>
                          </a:solidFill>
                        </a:rPr>
                        <a:t>$10 | $25</a:t>
                      </a:r>
                    </a:p>
                    <a:p>
                      <a:r>
                        <a:rPr lang="en-US" sz="1200">
                          <a:solidFill>
                            <a:schemeClr val="tx1"/>
                          </a:solidFill>
                        </a:rPr>
                        <a:t>Up to $60 for contact lenses evaluation and fitting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9405352"/>
                  </a:ext>
                </a:extLst>
              </a:tr>
              <a:tr h="370840">
                <a:tc vMerge="1">
                  <a:txBody>
                    <a:bodyPr/>
                    <a:lstStyle/>
                    <a:p>
                      <a:endParaRPr lang="en-US"/>
                    </a:p>
                  </a:txBody>
                  <a:tcPr/>
                </a:tc>
                <a:tc>
                  <a:txBody>
                    <a:bodyPr/>
                    <a:lstStyle/>
                    <a:p>
                      <a:pPr algn="ctr"/>
                      <a:r>
                        <a:rPr lang="en-US" sz="1400">
                          <a:solidFill>
                            <a:schemeClr val="tx1"/>
                          </a:solidFill>
                        </a:rPr>
                        <a:t>Service Frequency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Exam – Once Every Calendar Year</a:t>
                      </a:r>
                    </a:p>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Lenses – Once Every Calendar Year</a:t>
                      </a:r>
                    </a:p>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Frames – Once Every Two Calendar Years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68749899"/>
                  </a:ext>
                </a:extLst>
              </a:tr>
            </a:tbl>
          </a:graphicData>
        </a:graphic>
      </p:graphicFrame>
      <p:pic>
        <p:nvPicPr>
          <p:cNvPr id="21" name="Picture 20">
            <a:extLst>
              <a:ext uri="{FF2B5EF4-FFF2-40B4-BE49-F238E27FC236}">
                <a16:creationId xmlns:a16="http://schemas.microsoft.com/office/drawing/2014/main" id="{EA4F19AF-6CF9-411E-9B42-3499B18C4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274" y="4541790"/>
            <a:ext cx="767567" cy="767567"/>
          </a:xfrm>
          <a:prstGeom prst="rect">
            <a:avLst/>
          </a:prstGeom>
        </p:spPr>
      </p:pic>
      <p:graphicFrame>
        <p:nvGraphicFramePr>
          <p:cNvPr id="39" name="Table 38">
            <a:extLst>
              <a:ext uri="{FF2B5EF4-FFF2-40B4-BE49-F238E27FC236}">
                <a16:creationId xmlns:a16="http://schemas.microsoft.com/office/drawing/2014/main" id="{3C0A479B-EEC4-4BBF-9EB8-BD547CCD6223}"/>
              </a:ext>
            </a:extLst>
          </p:cNvPr>
          <p:cNvGraphicFramePr>
            <a:graphicFrameLocks noGrp="1"/>
          </p:cNvGraphicFramePr>
          <p:nvPr>
            <p:extLst>
              <p:ext uri="{D42A27DB-BD31-4B8C-83A1-F6EECF244321}">
                <p14:modId xmlns:p14="http://schemas.microsoft.com/office/powerpoint/2010/main" val="1038277236"/>
              </p:ext>
            </p:extLst>
          </p:nvPr>
        </p:nvGraphicFramePr>
        <p:xfrm>
          <a:off x="228598" y="5624606"/>
          <a:ext cx="7293603" cy="1188233"/>
        </p:xfrm>
        <a:graphic>
          <a:graphicData uri="http://schemas.openxmlformats.org/drawingml/2006/table">
            <a:tbl>
              <a:tblPr firstRow="1" bandRow="1">
                <a:tableStyleId>{5940675A-B579-460E-94D1-54222C63F5DA}</a:tableStyleId>
              </a:tblPr>
              <a:tblGrid>
                <a:gridCol w="1823318">
                  <a:extLst>
                    <a:ext uri="{9D8B030D-6E8A-4147-A177-3AD203B41FA5}">
                      <a16:colId xmlns:a16="http://schemas.microsoft.com/office/drawing/2014/main" val="1515208893"/>
                    </a:ext>
                  </a:extLst>
                </a:gridCol>
                <a:gridCol w="1839433">
                  <a:extLst>
                    <a:ext uri="{9D8B030D-6E8A-4147-A177-3AD203B41FA5}">
                      <a16:colId xmlns:a16="http://schemas.microsoft.com/office/drawing/2014/main" val="2505059015"/>
                    </a:ext>
                  </a:extLst>
                </a:gridCol>
                <a:gridCol w="3630852">
                  <a:extLst>
                    <a:ext uri="{9D8B030D-6E8A-4147-A177-3AD203B41FA5}">
                      <a16:colId xmlns:a16="http://schemas.microsoft.com/office/drawing/2014/main" val="2054710331"/>
                    </a:ext>
                  </a:extLst>
                </a:gridCol>
              </a:tblGrid>
              <a:tr h="445495">
                <a:tc rowSpan="2">
                  <a:txBody>
                    <a:bodyPr/>
                    <a:lstStyle/>
                    <a:p>
                      <a:pPr algn="r"/>
                      <a:r>
                        <a:rPr lang="en-US" sz="1600" b="1">
                          <a:solidFill>
                            <a:schemeClr val="bg1"/>
                          </a:solidFill>
                        </a:rPr>
                        <a:t>Life &amp; </a:t>
                      </a:r>
                    </a:p>
                    <a:p>
                      <a:pPr algn="r"/>
                      <a:r>
                        <a:rPr lang="en-US" sz="1600" b="1">
                          <a:solidFill>
                            <a:schemeClr val="bg1"/>
                          </a:solidFill>
                        </a:rPr>
                        <a:t>Disability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a:solidFill>
                            <a:schemeClr val="tx1"/>
                          </a:solidFill>
                        </a:rPr>
                        <a:t>Lincoln Financial Group Life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r>
                        <a:rPr lang="en-US" sz="1200">
                          <a:solidFill>
                            <a:schemeClr val="tx1"/>
                          </a:solidFill>
                        </a:rPr>
                        <a:t>1x your salary up to $350,000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9405352"/>
                  </a:ext>
                </a:extLst>
              </a:tr>
              <a:tr h="670073">
                <a:tc vMerge="1">
                  <a:txBody>
                    <a:bodyPr/>
                    <a:lstStyle/>
                    <a:p>
                      <a:endParaRPr lang="en-US"/>
                    </a:p>
                  </a:txBody>
                  <a:tcPr/>
                </a:tc>
                <a:tc>
                  <a:txBody>
                    <a:bodyPr/>
                    <a:lstStyle/>
                    <a:p>
                      <a:pPr algn="ctr"/>
                      <a:r>
                        <a:rPr lang="en-US" sz="1400">
                          <a:solidFill>
                            <a:schemeClr val="tx1"/>
                          </a:solidFill>
                        </a:rPr>
                        <a:t>Lincoln Financial Group Disability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STD: 25% of salary up to $1,154 a week</a:t>
                      </a:r>
                    </a:p>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STD: 60% of salary up to $1,154 a week</a:t>
                      </a:r>
                    </a:p>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LTD: 60% of salary up to $6,000 a month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68749899"/>
                  </a:ext>
                </a:extLst>
              </a:tr>
            </a:tbl>
          </a:graphicData>
        </a:graphic>
      </p:graphicFrame>
      <p:pic>
        <p:nvPicPr>
          <p:cNvPr id="42" name="Picture 41">
            <a:extLst>
              <a:ext uri="{FF2B5EF4-FFF2-40B4-BE49-F238E27FC236}">
                <a16:creationId xmlns:a16="http://schemas.microsoft.com/office/drawing/2014/main" id="{C99127BD-9BC5-4A84-8291-01346C0120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5905" y="5725589"/>
            <a:ext cx="909069" cy="909069"/>
          </a:xfrm>
          <a:prstGeom prst="rect">
            <a:avLst/>
          </a:prstGeom>
        </p:spPr>
      </p:pic>
      <p:pic>
        <p:nvPicPr>
          <p:cNvPr id="1026" name="Picture 2">
            <a:extLst>
              <a:ext uri="{FF2B5EF4-FFF2-40B4-BE49-F238E27FC236}">
                <a16:creationId xmlns:a16="http://schemas.microsoft.com/office/drawing/2014/main" id="{1F33FABE-0390-4CC7-B8FB-2100B1C3A5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724"/>
          <a:stretch>
            <a:fillRect/>
          </a:stretch>
        </p:blipFill>
        <p:spPr bwMode="auto">
          <a:xfrm>
            <a:off x="5706214" y="7631339"/>
            <a:ext cx="1277864" cy="97507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7" name="Picture 3">
            <a:extLst>
              <a:ext uri="{FF2B5EF4-FFF2-40B4-BE49-F238E27FC236}">
                <a16:creationId xmlns:a16="http://schemas.microsoft.com/office/drawing/2014/main" id="{52028CB1-DFED-4CC7-8D36-AD52524A08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9945" y="7604112"/>
            <a:ext cx="1403524" cy="104044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28" name="Picture 4">
            <a:extLst>
              <a:ext uri="{FF2B5EF4-FFF2-40B4-BE49-F238E27FC236}">
                <a16:creationId xmlns:a16="http://schemas.microsoft.com/office/drawing/2014/main" id="{7DC55FD9-42E2-4C1E-8A60-5CD3BF7DB9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6137" y="7687728"/>
            <a:ext cx="2151063" cy="914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6" name="Rectangle 5">
            <a:extLst>
              <a:ext uri="{FF2B5EF4-FFF2-40B4-BE49-F238E27FC236}">
                <a16:creationId xmlns:a16="http://schemas.microsoft.com/office/drawing/2014/main" id="{2A4C5699-1833-3D97-0A6B-8F082515406E}"/>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6CEDF4B8-2F5E-E266-5E9B-C14B835B4DD6}"/>
              </a:ext>
            </a:extLst>
          </p:cNvPr>
          <p:cNvSpPr>
            <a:spLocks noGrp="1"/>
          </p:cNvSpPr>
          <p:nvPr>
            <p:ph type="sldNum" sz="quarter" idx="12"/>
          </p:nvPr>
        </p:nvSpPr>
        <p:spPr/>
        <p:txBody>
          <a:bodyPr/>
          <a:lstStyle/>
          <a:p>
            <a:fld id="{69E1BDE5-8024-4E90-B778-43927E434DAC}" type="slidenum">
              <a:rPr lang="en-US" smtClean="0"/>
              <a:t>3</a:t>
            </a:fld>
            <a:endParaRPr lang="en-US"/>
          </a:p>
        </p:txBody>
      </p:sp>
    </p:spTree>
    <p:extLst>
      <p:ext uri="{BB962C8B-B14F-4D97-AF65-F5344CB8AC3E}">
        <p14:creationId xmlns:p14="http://schemas.microsoft.com/office/powerpoint/2010/main" val="1231717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19EA9970-5F20-4B3B-AC2B-E8169ADE0CED}"/>
              </a:ext>
            </a:extLst>
          </p:cNvPr>
          <p:cNvSpPr txBox="1"/>
          <p:nvPr/>
        </p:nvSpPr>
        <p:spPr>
          <a:xfrm>
            <a:off x="239398" y="308217"/>
            <a:ext cx="7043529" cy="646331"/>
          </a:xfrm>
          <a:prstGeom prst="rect">
            <a:avLst/>
          </a:prstGeom>
          <a:noFill/>
        </p:spPr>
        <p:txBody>
          <a:bodyPr wrap="square" lIns="91440" tIns="45720" rIns="91440" bIns="45720" rtlCol="0" anchor="t">
            <a:spAutoFit/>
          </a:bodyPr>
          <a:lstStyle/>
          <a:p>
            <a:pPr algn="ctr"/>
            <a:r>
              <a:rPr lang="en-US" sz="3600" b="1" dirty="0">
                <a:solidFill>
                  <a:srgbClr val="0078A2"/>
                </a:solidFill>
              </a:rPr>
              <a:t>Medical Plan Eligibility</a:t>
            </a:r>
          </a:p>
        </p:txBody>
      </p:sp>
      <p:graphicFrame>
        <p:nvGraphicFramePr>
          <p:cNvPr id="14" name="Table 13">
            <a:extLst>
              <a:ext uri="{FF2B5EF4-FFF2-40B4-BE49-F238E27FC236}">
                <a16:creationId xmlns:a16="http://schemas.microsoft.com/office/drawing/2014/main" id="{D87E1FB1-CB2D-4B10-A8AA-03A2A1C2D133}"/>
              </a:ext>
            </a:extLst>
          </p:cNvPr>
          <p:cNvGraphicFramePr>
            <a:graphicFrameLocks noGrp="1"/>
          </p:cNvGraphicFramePr>
          <p:nvPr>
            <p:extLst>
              <p:ext uri="{D42A27DB-BD31-4B8C-83A1-F6EECF244321}">
                <p14:modId xmlns:p14="http://schemas.microsoft.com/office/powerpoint/2010/main" val="2184586026"/>
              </p:ext>
            </p:extLst>
          </p:nvPr>
        </p:nvGraphicFramePr>
        <p:xfrm>
          <a:off x="228598" y="1041400"/>
          <a:ext cx="7304406" cy="3104100"/>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360900">
                <a:tc>
                  <a:txBody>
                    <a:bodyPr/>
                    <a:lstStyle/>
                    <a:p>
                      <a:pPr algn="ctr"/>
                      <a:r>
                        <a:rPr lang="en-US" sz="1400" b="1">
                          <a:solidFill>
                            <a:schemeClr val="bg1"/>
                          </a:solidFill>
                        </a:rPr>
                        <a:t>Full Time Employees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426720">
                <a:tc>
                  <a:txBody>
                    <a:bodyPr/>
                    <a:lstStyle/>
                    <a:p>
                      <a:pPr algn="l"/>
                      <a:r>
                        <a:rPr lang="en-US" sz="1400" kern="1200">
                          <a:solidFill>
                            <a:schemeClr val="tx1"/>
                          </a:solidFill>
                          <a:effectLst/>
                          <a:latin typeface="+mn-lt"/>
                          <a:ea typeface="+mn-ea"/>
                          <a:cs typeface="+mn-cs"/>
                        </a:rPr>
                        <a:t>Employees working 30+ Hours per week</a:t>
                      </a:r>
                    </a:p>
                    <a:p>
                      <a:pPr algn="l"/>
                      <a:r>
                        <a:rPr lang="en-US" sz="1400" kern="1200">
                          <a:solidFill>
                            <a:schemeClr val="tx1"/>
                          </a:solidFill>
                          <a:effectLst/>
                          <a:latin typeface="+mn-lt"/>
                          <a:ea typeface="+mn-ea"/>
                          <a:cs typeface="+mn-cs"/>
                        </a:rPr>
                        <a:t>Eligible Dependents include:</a:t>
                      </a:r>
                    </a:p>
                    <a:p>
                      <a:pPr algn="l"/>
                      <a:r>
                        <a:rPr lang="en-US" sz="1400" kern="1200">
                          <a:solidFill>
                            <a:schemeClr val="tx1"/>
                          </a:solidFill>
                          <a:effectLst/>
                          <a:latin typeface="+mn-lt"/>
                          <a:ea typeface="+mn-ea"/>
                          <a:cs typeface="+mn-cs"/>
                        </a:rPr>
                        <a:t>Spouses/Domestic Partners – If Spouses and Domestic Partners have access to coverage elsewhere and still join the CIIS plan, a spousal surcharge applies</a:t>
                      </a:r>
                    </a:p>
                    <a:p>
                      <a:pPr algn="l"/>
                      <a:r>
                        <a:rPr lang="en-US" sz="1400" kern="1200">
                          <a:solidFill>
                            <a:schemeClr val="tx1"/>
                          </a:solidFill>
                          <a:effectLst/>
                          <a:latin typeface="+mn-lt"/>
                          <a:ea typeface="+mn-ea"/>
                          <a:cs typeface="+mn-cs"/>
                        </a:rPr>
                        <a:t>Dependent Children</a:t>
                      </a:r>
                      <a:endParaRPr lang="en-US" sz="14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r h="426720">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400" b="1">
                          <a:solidFill>
                            <a:schemeClr val="bg1"/>
                          </a:solidFill>
                        </a:rPr>
                        <a:t>Part Time Employees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42497085"/>
                  </a:ext>
                </a:extLst>
              </a:tr>
              <a:tr h="182699">
                <a:tc>
                  <a:txBody>
                    <a:bodyPr/>
                    <a:lstStyle/>
                    <a:p>
                      <a:pPr algn="l"/>
                      <a:r>
                        <a:rPr lang="en-US" sz="1400" kern="1200">
                          <a:solidFill>
                            <a:schemeClr val="tx1"/>
                          </a:solidFill>
                          <a:effectLst/>
                          <a:latin typeface="+mn-lt"/>
                          <a:ea typeface="+mn-ea"/>
                          <a:cs typeface="+mn-cs"/>
                        </a:rPr>
                        <a:t>Employees working 20+ Hours per week</a:t>
                      </a:r>
                    </a:p>
                    <a:p>
                      <a:pPr algn="l"/>
                      <a:r>
                        <a:rPr lang="en-US" sz="1400" kern="1200">
                          <a:solidFill>
                            <a:schemeClr val="tx1"/>
                          </a:solidFill>
                          <a:effectLst/>
                          <a:latin typeface="+mn-lt"/>
                          <a:ea typeface="+mn-ea"/>
                          <a:cs typeface="+mn-cs"/>
                        </a:rPr>
                        <a:t>Eligible Dependents include:</a:t>
                      </a:r>
                    </a:p>
                    <a:p>
                      <a:pPr algn="l"/>
                      <a:r>
                        <a:rPr lang="en-US" sz="1400" kern="1200">
                          <a:solidFill>
                            <a:schemeClr val="tx1"/>
                          </a:solidFill>
                          <a:effectLst/>
                          <a:latin typeface="+mn-lt"/>
                          <a:ea typeface="+mn-ea"/>
                          <a:cs typeface="+mn-cs"/>
                        </a:rPr>
                        <a:t>Spouses/Domestic Partners – If Spouses and Domestic Partners have access to coverage elsewhere and still join the CIIS plan, a spousal surcharge applies</a:t>
                      </a:r>
                    </a:p>
                    <a:p>
                      <a:pPr algn="l"/>
                      <a:r>
                        <a:rPr lang="en-US" sz="1400" kern="1200">
                          <a:solidFill>
                            <a:schemeClr val="tx1"/>
                          </a:solidFill>
                          <a:effectLst/>
                          <a:latin typeface="+mn-lt"/>
                          <a:ea typeface="+mn-ea"/>
                          <a:cs typeface="+mn-cs"/>
                        </a:rPr>
                        <a:t>Dependent Children</a:t>
                      </a:r>
                      <a:endParaRPr lang="en-US" sz="14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257824512"/>
                  </a:ext>
                </a:extLst>
              </a:tr>
            </a:tbl>
          </a:graphicData>
        </a:graphic>
      </p:graphicFrame>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3F656EE7-466C-31CB-A911-1CF6DCEC80BE}"/>
              </a:ext>
            </a:extLst>
          </p:cNvPr>
          <p:cNvGraphicFramePr>
            <a:graphicFrameLocks noGrp="1"/>
          </p:cNvGraphicFramePr>
          <p:nvPr>
            <p:extLst>
              <p:ext uri="{D42A27DB-BD31-4B8C-83A1-F6EECF244321}">
                <p14:modId xmlns:p14="http://schemas.microsoft.com/office/powerpoint/2010/main" val="625804542"/>
              </p:ext>
            </p:extLst>
          </p:nvPr>
        </p:nvGraphicFramePr>
        <p:xfrm>
          <a:off x="228595" y="4214193"/>
          <a:ext cx="7304406" cy="4827425"/>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453545">
                <a:tc>
                  <a:txBody>
                    <a:bodyPr/>
                    <a:lstStyle/>
                    <a:p>
                      <a:pPr algn="ctr"/>
                      <a:r>
                        <a:rPr lang="en-US" sz="1400" b="1">
                          <a:solidFill>
                            <a:schemeClr val="bg1"/>
                          </a:solidFill>
                        </a:rPr>
                        <a:t>Spousal Surcharge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776026">
                <a:tc>
                  <a:txBody>
                    <a:bodyPr/>
                    <a:lstStyle/>
                    <a:p>
                      <a:pPr lvl="0" algn="l">
                        <a:lnSpc>
                          <a:spcPct val="100000"/>
                        </a:lnSpc>
                        <a:spcBef>
                          <a:spcPts val="0"/>
                        </a:spcBef>
                        <a:spcAft>
                          <a:spcPts val="0"/>
                        </a:spcAft>
                        <a:buNone/>
                      </a:pPr>
                      <a:r>
                        <a:rPr lang="en-US" sz="1400" b="0" i="0" u="none" strike="noStrike" noProof="0" dirty="0">
                          <a:solidFill>
                            <a:srgbClr val="000000"/>
                          </a:solidFill>
                          <a:latin typeface="Calibri"/>
                        </a:rPr>
                        <a:t>For those enrolling as: Employee + Spouse or Family</a:t>
                      </a:r>
                      <a:endParaRPr lang="en-US" dirty="0"/>
                    </a:p>
                    <a:p>
                      <a:pPr lvl="0" algn="l">
                        <a:lnSpc>
                          <a:spcPct val="100000"/>
                        </a:lnSpc>
                        <a:spcBef>
                          <a:spcPts val="0"/>
                        </a:spcBef>
                        <a:spcAft>
                          <a:spcPts val="0"/>
                        </a:spcAft>
                        <a:buNone/>
                      </a:pPr>
                      <a:endParaRPr lang="en-US" sz="1400" b="0" i="0" u="none" strike="noStrike" noProof="0" dirty="0">
                        <a:solidFill>
                          <a:srgbClr val="000000"/>
                        </a:solidFill>
                        <a:latin typeface="Calibri"/>
                      </a:endParaRPr>
                    </a:p>
                    <a:p>
                      <a:pPr lvl="0" algn="l">
                        <a:lnSpc>
                          <a:spcPct val="100000"/>
                        </a:lnSpc>
                        <a:spcBef>
                          <a:spcPts val="0"/>
                        </a:spcBef>
                        <a:spcAft>
                          <a:spcPts val="0"/>
                        </a:spcAft>
                        <a:buNone/>
                      </a:pPr>
                      <a:r>
                        <a:rPr lang="en-US" sz="1400" b="0" i="0" u="none" strike="noStrike" noProof="0" dirty="0">
                          <a:solidFill>
                            <a:srgbClr val="000000"/>
                          </a:solidFill>
                          <a:latin typeface="Calibri"/>
                        </a:rPr>
                        <a:t>Workers need to sign an acknowledgment saying that their spouse or partner doesn’t have any other group insurance.</a:t>
                      </a:r>
                      <a:endParaRPr lang="en-US" dirty="0"/>
                    </a:p>
                    <a:p>
                      <a:pPr lvl="0" algn="l">
                        <a:lnSpc>
                          <a:spcPct val="100000"/>
                        </a:lnSpc>
                        <a:spcBef>
                          <a:spcPts val="0"/>
                        </a:spcBef>
                        <a:spcAft>
                          <a:spcPts val="0"/>
                        </a:spcAft>
                        <a:buNone/>
                      </a:pPr>
                      <a:endParaRPr lang="en-US" sz="1400" b="0" i="0" u="none" strike="noStrike" noProof="0" dirty="0">
                        <a:solidFill>
                          <a:srgbClr val="000000"/>
                        </a:solidFill>
                        <a:latin typeface="Calibri"/>
                      </a:endParaRPr>
                    </a:p>
                    <a:p>
                      <a:pPr lvl="0" algn="l">
                        <a:lnSpc>
                          <a:spcPct val="100000"/>
                        </a:lnSpc>
                        <a:spcBef>
                          <a:spcPts val="0"/>
                        </a:spcBef>
                        <a:spcAft>
                          <a:spcPts val="0"/>
                        </a:spcAft>
                        <a:buNone/>
                      </a:pPr>
                      <a:r>
                        <a:rPr lang="en-US" sz="1400" b="0" i="0" u="none" strike="noStrike" noProof="0" dirty="0">
                          <a:solidFill>
                            <a:srgbClr val="000000"/>
                          </a:solidFill>
                          <a:latin typeface="Calibri"/>
                        </a:rPr>
                        <a:t>If you have another insurance but decide not to use it, you can still get insurance from CIIS. But, if your spouse or partner has insurance from somewhere else, you’ll have to pay extra. This could be </a:t>
                      </a:r>
                      <a:endParaRPr lang="en-US" i="0" u="none" strike="noStrike" noProof="0" dirty="0">
                        <a:solidFill>
                          <a:srgbClr val="000000"/>
                        </a:solidFill>
                        <a:latin typeface="Calibri"/>
                      </a:endParaRPr>
                    </a:p>
                    <a:p>
                      <a:pPr lvl="0" algn="l">
                        <a:lnSpc>
                          <a:spcPct val="100000"/>
                        </a:lnSpc>
                        <a:spcBef>
                          <a:spcPts val="0"/>
                        </a:spcBef>
                        <a:spcAft>
                          <a:spcPts val="0"/>
                        </a:spcAft>
                        <a:buNone/>
                      </a:pPr>
                      <a:r>
                        <a:rPr lang="en-US" sz="1400" b="0" i="0" u="none" strike="noStrike" noProof="0" dirty="0">
                          <a:solidFill>
                            <a:srgbClr val="000000"/>
                          </a:solidFill>
                          <a:latin typeface="Calibri"/>
                        </a:rPr>
                        <a:t>insurance from:</a:t>
                      </a:r>
                      <a:endParaRPr lang="en-US" i="0" u="none" strike="noStrike" noProof="0" dirty="0">
                        <a:solidFill>
                          <a:srgbClr val="000000"/>
                        </a:solidFill>
                        <a:latin typeface="Calibri"/>
                      </a:endParaRPr>
                    </a:p>
                    <a:p>
                      <a:pPr lvl="0" algn="l">
                        <a:lnSpc>
                          <a:spcPct val="100000"/>
                        </a:lnSpc>
                        <a:spcBef>
                          <a:spcPts val="0"/>
                        </a:spcBef>
                        <a:spcAft>
                          <a:spcPts val="0"/>
                        </a:spcAft>
                        <a:buNone/>
                      </a:pPr>
                      <a:endParaRPr lang="en-US" sz="1400" b="0" i="0" u="none" strike="noStrike" noProof="0" dirty="0">
                        <a:solidFill>
                          <a:schemeClr val="tx1"/>
                        </a:solidFill>
                        <a:latin typeface="Calibri"/>
                      </a:endParaRPr>
                    </a:p>
                    <a:p>
                      <a:pPr lvl="0" algn="l">
                        <a:lnSpc>
                          <a:spcPct val="100000"/>
                        </a:lnSpc>
                        <a:spcBef>
                          <a:spcPts val="0"/>
                        </a:spcBef>
                        <a:spcAft>
                          <a:spcPts val="0"/>
                        </a:spcAft>
                        <a:buNone/>
                      </a:pPr>
                      <a:r>
                        <a:rPr lang="en-US" sz="1400" b="0" i="0" u="none" strike="noStrike" noProof="0" dirty="0">
                          <a:solidFill>
                            <a:schemeClr val="tx1"/>
                          </a:solidFill>
                          <a:latin typeface="Calibri"/>
                        </a:rPr>
                        <a:t>a. </a:t>
                      </a:r>
                      <a:r>
                        <a:rPr lang="en-US" sz="1400" b="0" i="0" u="none" strike="noStrike" noProof="0" dirty="0">
                          <a:solidFill>
                            <a:srgbClr val="000000"/>
                          </a:solidFill>
                          <a:latin typeface="Calibri"/>
                        </a:rPr>
                        <a:t>Their own job </a:t>
                      </a:r>
                      <a:endParaRPr lang="en-US" dirty="0"/>
                    </a:p>
                    <a:p>
                      <a:pPr lvl="0" algn="l">
                        <a:lnSpc>
                          <a:spcPct val="100000"/>
                        </a:lnSpc>
                        <a:spcBef>
                          <a:spcPts val="0"/>
                        </a:spcBef>
                        <a:spcAft>
                          <a:spcPts val="0"/>
                        </a:spcAft>
                        <a:buNone/>
                      </a:pPr>
                      <a:r>
                        <a:rPr lang="en-US" sz="1400" b="0" i="0" u="none" strike="noStrike" noProof="0" dirty="0">
                          <a:solidFill>
                            <a:schemeClr val="tx1"/>
                          </a:solidFill>
                          <a:latin typeface="Calibri"/>
                        </a:rPr>
                        <a:t>b. </a:t>
                      </a:r>
                      <a:r>
                        <a:rPr lang="en-US" sz="1400" b="0" i="0" u="none" strike="noStrike" noProof="0" dirty="0">
                          <a:solidFill>
                            <a:srgbClr val="000000"/>
                          </a:solidFill>
                          <a:latin typeface="Calibri"/>
                        </a:rPr>
                        <a:t>Medicare </a:t>
                      </a:r>
                    </a:p>
                    <a:p>
                      <a:pPr lvl="0" algn="l">
                        <a:lnSpc>
                          <a:spcPct val="100000"/>
                        </a:lnSpc>
                        <a:spcBef>
                          <a:spcPts val="0"/>
                        </a:spcBef>
                        <a:spcAft>
                          <a:spcPts val="0"/>
                        </a:spcAft>
                        <a:buNone/>
                      </a:pPr>
                      <a:r>
                        <a:rPr lang="en-US" sz="1400" b="0" i="0" u="none" strike="noStrike" noProof="0" dirty="0">
                          <a:solidFill>
                            <a:schemeClr val="tx1"/>
                          </a:solidFill>
                          <a:latin typeface="Calibri"/>
                        </a:rPr>
                        <a:t>c. </a:t>
                      </a:r>
                      <a:r>
                        <a:rPr lang="en-US" sz="1400" b="0" i="0" u="none" strike="noStrike" noProof="0" dirty="0">
                          <a:solidFill>
                            <a:srgbClr val="000000"/>
                          </a:solidFill>
                          <a:latin typeface="Calibri"/>
                        </a:rPr>
                        <a:t>Medicaid </a:t>
                      </a:r>
                    </a:p>
                    <a:p>
                      <a:pPr lvl="0" algn="l">
                        <a:lnSpc>
                          <a:spcPct val="100000"/>
                        </a:lnSpc>
                        <a:spcBef>
                          <a:spcPts val="0"/>
                        </a:spcBef>
                        <a:spcAft>
                          <a:spcPts val="0"/>
                        </a:spcAft>
                        <a:buNone/>
                      </a:pPr>
                      <a:r>
                        <a:rPr lang="en-US" sz="1400" b="0" i="0" u="none" strike="noStrike" noProof="0" dirty="0">
                          <a:solidFill>
                            <a:schemeClr val="tx1"/>
                          </a:solidFill>
                          <a:latin typeface="Calibri"/>
                        </a:rPr>
                        <a:t>d. </a:t>
                      </a:r>
                      <a:r>
                        <a:rPr lang="en-US" sz="1400" b="0" i="0" u="none" strike="noStrike" noProof="0" dirty="0">
                          <a:solidFill>
                            <a:srgbClr val="000000"/>
                          </a:solidFill>
                          <a:latin typeface="Calibri"/>
                        </a:rPr>
                        <a:t>Veterans Administration </a:t>
                      </a:r>
                    </a:p>
                    <a:p>
                      <a:pPr lvl="0" algn="l">
                        <a:lnSpc>
                          <a:spcPct val="100000"/>
                        </a:lnSpc>
                        <a:spcBef>
                          <a:spcPts val="0"/>
                        </a:spcBef>
                        <a:spcAft>
                          <a:spcPts val="0"/>
                        </a:spcAft>
                        <a:buNone/>
                      </a:pPr>
                      <a:r>
                        <a:rPr lang="en-US" sz="1400" b="0" i="0" u="none" strike="noStrike" noProof="0" dirty="0">
                          <a:solidFill>
                            <a:schemeClr val="tx1"/>
                          </a:solidFill>
                          <a:latin typeface="Calibri"/>
                        </a:rPr>
                        <a:t>e. </a:t>
                      </a:r>
                      <a:r>
                        <a:rPr lang="en-US" sz="1400" b="0" i="0" u="none" strike="noStrike" noProof="0" dirty="0">
                          <a:solidFill>
                            <a:srgbClr val="000000"/>
                          </a:solidFill>
                          <a:latin typeface="Calibri"/>
                        </a:rPr>
                        <a:t>Any other group insurance</a:t>
                      </a:r>
                      <a:endParaRPr lang="en-US" dirty="0"/>
                    </a:p>
                    <a:p>
                      <a:pPr lvl="0" algn="l">
                        <a:lnSpc>
                          <a:spcPct val="100000"/>
                        </a:lnSpc>
                        <a:spcBef>
                          <a:spcPts val="0"/>
                        </a:spcBef>
                        <a:spcAft>
                          <a:spcPts val="0"/>
                        </a:spcAft>
                        <a:buNone/>
                      </a:pPr>
                      <a:endParaRPr lang="en-US" sz="1400" b="0" i="0" u="none" strike="noStrike" noProof="0" dirty="0">
                        <a:solidFill>
                          <a:srgbClr val="000000"/>
                        </a:solidFill>
                        <a:latin typeface="Calibri"/>
                      </a:endParaRPr>
                    </a:p>
                    <a:p>
                      <a:pPr lvl="0" algn="l">
                        <a:lnSpc>
                          <a:spcPct val="100000"/>
                        </a:lnSpc>
                        <a:spcBef>
                          <a:spcPts val="0"/>
                        </a:spcBef>
                        <a:spcAft>
                          <a:spcPts val="0"/>
                        </a:spcAft>
                        <a:buNone/>
                      </a:pPr>
                      <a:r>
                        <a:rPr lang="en-US" sz="1400" b="0" i="0" u="none" strike="noStrike" noProof="0" dirty="0">
                          <a:solidFill>
                            <a:srgbClr val="000000"/>
                          </a:solidFill>
                          <a:latin typeface="Calibri"/>
                        </a:rPr>
                        <a:t>If this is the case, CIIS will take an extra $250 from your paycheck every pay period, on top of what you already pay for your insurance.</a:t>
                      </a:r>
                      <a:endParaRPr lang="en-US" dirty="0"/>
                    </a:p>
                    <a:p>
                      <a:pPr lvl="0" algn="ctr">
                        <a:buNone/>
                      </a:pPr>
                      <a:endParaRPr lang="en-US" sz="1400" b="0" dirty="0">
                        <a:solidFill>
                          <a:schemeClr val="tx1"/>
                        </a:solidFill>
                      </a:endParaRPr>
                    </a:p>
                    <a:p>
                      <a:endParaRPr lang="en-US" sz="1500" kern="1200" dirty="0">
                        <a:solidFill>
                          <a:schemeClr val="tx1"/>
                        </a:solidFill>
                        <a:effectLst/>
                        <a:latin typeface="+mn-lt"/>
                        <a:ea typeface="+mn-ea"/>
                        <a:cs typeface="+mn-cs"/>
                      </a:endParaRPr>
                    </a:p>
                    <a:p>
                      <a:pPr algn="ctr"/>
                      <a:endParaRPr lang="en-US" sz="1400" b="0" dirty="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bl>
          </a:graphicData>
        </a:graphic>
      </p:graphicFrame>
      <p:sp>
        <p:nvSpPr>
          <p:cNvPr id="4" name="Slide Number Placeholder 3">
            <a:extLst>
              <a:ext uri="{FF2B5EF4-FFF2-40B4-BE49-F238E27FC236}">
                <a16:creationId xmlns:a16="http://schemas.microsoft.com/office/drawing/2014/main" id="{59106D41-FE66-0AE2-CA3C-C69C88A82712}"/>
              </a:ext>
            </a:extLst>
          </p:cNvPr>
          <p:cNvSpPr>
            <a:spLocks noGrp="1"/>
          </p:cNvSpPr>
          <p:nvPr>
            <p:ph type="sldNum" sz="quarter" idx="12"/>
          </p:nvPr>
        </p:nvSpPr>
        <p:spPr/>
        <p:txBody>
          <a:bodyPr/>
          <a:lstStyle/>
          <a:p>
            <a:fld id="{69E1BDE5-8024-4E90-B778-43927E434DAC}" type="slidenum">
              <a:rPr lang="en-US" smtClean="0"/>
              <a:t>4</a:t>
            </a:fld>
            <a:endParaRPr lang="en-US"/>
          </a:p>
        </p:txBody>
      </p:sp>
    </p:spTree>
    <p:extLst>
      <p:ext uri="{BB962C8B-B14F-4D97-AF65-F5344CB8AC3E}">
        <p14:creationId xmlns:p14="http://schemas.microsoft.com/office/powerpoint/2010/main" val="2212543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09D1D74-535D-45A3-96B1-DCDE8E6057AA}"/>
              </a:ext>
            </a:extLst>
          </p:cNvPr>
          <p:cNvGraphicFramePr>
            <a:graphicFrameLocks noGrp="1"/>
          </p:cNvGraphicFramePr>
          <p:nvPr>
            <p:extLst>
              <p:ext uri="{D42A27DB-BD31-4B8C-83A1-F6EECF244321}">
                <p14:modId xmlns:p14="http://schemas.microsoft.com/office/powerpoint/2010/main" val="2514459454"/>
              </p:ext>
            </p:extLst>
          </p:nvPr>
        </p:nvGraphicFramePr>
        <p:xfrm>
          <a:off x="227122" y="882701"/>
          <a:ext cx="7304404" cy="6499340"/>
        </p:xfrm>
        <a:graphic>
          <a:graphicData uri="http://schemas.openxmlformats.org/drawingml/2006/table">
            <a:tbl>
              <a:tblPr firstRow="1" bandRow="1">
                <a:tableStyleId>{5940675A-B579-460E-94D1-54222C63F5DA}</a:tableStyleId>
              </a:tblPr>
              <a:tblGrid>
                <a:gridCol w="1858386">
                  <a:extLst>
                    <a:ext uri="{9D8B030D-6E8A-4147-A177-3AD203B41FA5}">
                      <a16:colId xmlns:a16="http://schemas.microsoft.com/office/drawing/2014/main" val="3355300375"/>
                    </a:ext>
                  </a:extLst>
                </a:gridCol>
                <a:gridCol w="2723009">
                  <a:extLst>
                    <a:ext uri="{9D8B030D-6E8A-4147-A177-3AD203B41FA5}">
                      <a16:colId xmlns:a16="http://schemas.microsoft.com/office/drawing/2014/main" val="4202790761"/>
                    </a:ext>
                  </a:extLst>
                </a:gridCol>
                <a:gridCol w="2723009">
                  <a:extLst>
                    <a:ext uri="{9D8B030D-6E8A-4147-A177-3AD203B41FA5}">
                      <a16:colId xmlns:a16="http://schemas.microsoft.com/office/drawing/2014/main" val="1518239635"/>
                    </a:ext>
                  </a:extLst>
                </a:gridCol>
              </a:tblGrid>
              <a:tr h="314729">
                <a:tc>
                  <a:txBody>
                    <a:bodyPr/>
                    <a:lstStyle/>
                    <a:p>
                      <a:pPr algn="ctr"/>
                      <a:r>
                        <a:rPr lang="en-US" sz="1400" b="1">
                          <a:solidFill>
                            <a:schemeClr val="bg1"/>
                          </a:solidFill>
                        </a:rPr>
                        <a:t>KAISER PERMANENTE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Deductible HMO Plan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With MERP Plan Employee Pays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377674">
                <a:tc gridSpan="3">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black"/>
                          </a:solidFill>
                          <a:effectLst/>
                          <a:uLnTx/>
                          <a:uFillTx/>
                          <a:latin typeface="+mn-lt"/>
                          <a:ea typeface="+mn-ea"/>
                          <a:cs typeface="+mn-cs"/>
                        </a:rPr>
                        <a:t>The following table is an overview of</a:t>
                      </a:r>
                      <a:r>
                        <a:rPr kumimoji="0" lang="en-US" sz="1000" b="1" i="1" u="none" strike="noStrike" kern="1200" cap="none" spc="0" normalizeH="0" baseline="0" noProof="0">
                          <a:ln>
                            <a:noFill/>
                          </a:ln>
                          <a:solidFill>
                            <a:prstClr val="black"/>
                          </a:solidFill>
                          <a:effectLst/>
                          <a:uLnTx/>
                          <a:uFillTx/>
                          <a:latin typeface="+mn-lt"/>
                          <a:ea typeface="+mn-ea"/>
                          <a:cs typeface="+mn-cs"/>
                        </a:rPr>
                        <a:t> in-network </a:t>
                      </a:r>
                      <a:r>
                        <a:rPr kumimoji="0" lang="en-US" sz="1000" b="0" i="1" u="none" strike="noStrike" kern="1200" cap="none" spc="0" normalizeH="0" baseline="0" noProof="0">
                          <a:ln>
                            <a:noFill/>
                          </a:ln>
                          <a:solidFill>
                            <a:prstClr val="black"/>
                          </a:solidFill>
                          <a:effectLst/>
                          <a:uLnTx/>
                          <a:uFillTx/>
                          <a:latin typeface="+mn-lt"/>
                          <a:ea typeface="+mn-ea"/>
                          <a:cs typeface="+mn-cs"/>
                        </a:rPr>
                        <a:t>covered services. Out-of-network services are available for Emergency services only. For full plan details, refer to the Summary of Benefits and Coverage. </a:t>
                      </a:r>
                      <a:r>
                        <a:rPr kumimoji="0" lang="en-US" sz="1000" b="1" i="0" u="none" strike="noStrike" kern="1200" cap="none" spc="0" normalizeH="0" baseline="0" noProof="0">
                          <a:ln>
                            <a:noFill/>
                          </a:ln>
                          <a:solidFill>
                            <a:prstClr val="black"/>
                          </a:solidFill>
                          <a:effectLst/>
                          <a:uLnTx/>
                          <a:uFillTx/>
                          <a:latin typeface="+mn-lt"/>
                          <a:ea typeface="+mn-ea"/>
                          <a:cs typeface="+mn-cs"/>
                        </a:rPr>
                        <a:t>After Deductible: </a:t>
                      </a:r>
                      <a:r>
                        <a:rPr kumimoji="0" lang="en-US" sz="1000" b="0" i="0" u="none" strike="noStrike" kern="1200" cap="none" spc="0" normalizeH="0" baseline="0" noProof="0">
                          <a:ln>
                            <a:noFill/>
                          </a:ln>
                          <a:solidFill>
                            <a:prstClr val="black"/>
                          </a:solidFill>
                          <a:effectLst/>
                          <a:uLnTx/>
                          <a:uFillTx/>
                          <a:latin typeface="+mn-lt"/>
                          <a:ea typeface="+mn-ea"/>
                          <a:cs typeface="+mn-cs"/>
                        </a:rPr>
                        <a:t>Annual deductible must be met before copay and coinsurance applies. </a:t>
                      </a:r>
                      <a:r>
                        <a:rPr kumimoji="0" lang="en-US" sz="1000" b="1" i="0" u="none" strike="noStrike" kern="1200" cap="none" spc="0" normalizeH="0" baseline="0" noProof="0">
                          <a:ln>
                            <a:noFill/>
                          </a:ln>
                          <a:solidFill>
                            <a:prstClr val="black"/>
                          </a:solidFill>
                          <a:effectLst/>
                          <a:uLnTx/>
                          <a:uFillTx/>
                          <a:latin typeface="+mn-lt"/>
                          <a:ea typeface="+mn-ea"/>
                          <a:cs typeface="+mn-cs"/>
                        </a:rPr>
                        <a:t>Deductible Waived: </a:t>
                      </a:r>
                      <a:r>
                        <a:rPr kumimoji="0" lang="en-US" sz="1000" b="0" i="0" u="none" strike="noStrike" kern="1200" cap="none" spc="0" normalizeH="0" baseline="0" noProof="0">
                          <a:ln>
                            <a:noFill/>
                          </a:ln>
                          <a:solidFill>
                            <a:prstClr val="black"/>
                          </a:solidFill>
                          <a:effectLst/>
                          <a:uLnTx/>
                          <a:uFillTx/>
                          <a:latin typeface="+mn-lt"/>
                          <a:ea typeface="+mn-ea"/>
                          <a:cs typeface="+mn-cs"/>
                        </a:rPr>
                        <a:t>Annual deductible does not apply.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alpha val="20000"/>
                      </a:srgbClr>
                    </a:solidFill>
                  </a:tcPr>
                </a:tc>
                <a:tc hMerge="1">
                  <a:txBody>
                    <a:bodyPr/>
                    <a:lstStyle/>
                    <a:p>
                      <a:endParaRPr lang="en-US"/>
                    </a:p>
                  </a:txBody>
                  <a:tcPr/>
                </a:tc>
                <a:tc hMerge="1">
                  <a:txBody>
                    <a:bodyPr/>
                    <a:lstStyle/>
                    <a:p>
                      <a:pPr algn="ctr"/>
                      <a:endParaRPr lang="en-US" sz="1600" b="1">
                        <a:solidFill>
                          <a:schemeClr val="bg1"/>
                        </a:solidFill>
                      </a:endParaRPr>
                    </a:p>
                  </a:txBody>
                  <a:tcPr anchor="ct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rgbClr val="0078A2"/>
                    </a:solidFill>
                  </a:tcPr>
                </a:tc>
                <a:extLst>
                  <a:ext uri="{0D108BD9-81ED-4DB2-BD59-A6C34878D82A}">
                    <a16:rowId xmlns:a16="http://schemas.microsoft.com/office/drawing/2014/main" val="322019608"/>
                  </a:ext>
                </a:extLst>
              </a:tr>
              <a:tr h="440620">
                <a:tc>
                  <a:txBody>
                    <a:bodyPr/>
                    <a:lstStyle/>
                    <a:p>
                      <a:pPr algn="ctr"/>
                      <a:r>
                        <a:rPr lang="en-US" sz="1200"/>
                        <a:t>Plan Network</a:t>
                      </a:r>
                    </a:p>
                    <a:p>
                      <a:pPr algn="ctr"/>
                      <a:r>
                        <a:rPr lang="en-US" sz="1200"/>
                        <a:t>Policy Number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Kaiser</a:t>
                      </a:r>
                    </a:p>
                    <a:p>
                      <a:pPr algn="ctr"/>
                      <a:r>
                        <a:rPr lang="en-US" sz="1200">
                          <a:solidFill>
                            <a:schemeClr val="tx1"/>
                          </a:solidFill>
                        </a:rPr>
                        <a:t>8804</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Kaiser</a:t>
                      </a:r>
                      <a:endParaRPr lang="en-US" sz="1200">
                        <a:solidFill>
                          <a:srgbClr val="FF0000"/>
                        </a:solidFill>
                      </a:endParaRPr>
                    </a:p>
                    <a:p>
                      <a:pPr algn="ctr"/>
                      <a:r>
                        <a:rPr lang="en-US" sz="1200">
                          <a:solidFill>
                            <a:schemeClr val="tx1"/>
                          </a:solidFill>
                        </a:rPr>
                        <a:t>8804</a:t>
                      </a:r>
                      <a:endParaRPr lang="en-US" sz="1200">
                        <a:solidFill>
                          <a:srgbClr val="FF0000"/>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r h="440620">
                <a:tc>
                  <a:txBody>
                    <a:bodyPr/>
                    <a:lstStyle/>
                    <a:p>
                      <a:pPr algn="ctr"/>
                      <a:r>
                        <a:rPr lang="en-US" sz="1200"/>
                        <a:t>Annual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$3,000 Individual</a:t>
                      </a: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$6,000 Family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$250 Individual</a:t>
                      </a: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$500 Family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89961359"/>
                  </a:ext>
                </a:extLst>
              </a:tr>
              <a:tr h="267520">
                <a:tc>
                  <a:txBody>
                    <a:bodyPr/>
                    <a:lstStyle/>
                    <a:p>
                      <a:pPr algn="ctr"/>
                      <a:r>
                        <a:rPr lang="en-US" sz="1200"/>
                        <a:t>Coinsurance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30%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10%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99397268"/>
                  </a:ext>
                </a:extLst>
              </a:tr>
              <a:tr h="440620">
                <a:tc>
                  <a:txBody>
                    <a:bodyPr/>
                    <a:lstStyle/>
                    <a:p>
                      <a:pPr algn="ctr"/>
                      <a:r>
                        <a:rPr lang="en-US" sz="1200"/>
                        <a:t>Annual Out-of-Pocket Max</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$6,000 Individual</a:t>
                      </a: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$12,000 Family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$4,000 Individual</a:t>
                      </a: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$8,000 Family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42497085"/>
                  </a:ext>
                </a:extLst>
              </a:tr>
              <a:tr h="267520">
                <a:tc>
                  <a:txBody>
                    <a:bodyPr/>
                    <a:lstStyle/>
                    <a:p>
                      <a:pPr algn="ctr"/>
                      <a:r>
                        <a:rPr lang="en-US" sz="1200"/>
                        <a:t>Office Visit Primary Care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$40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14057227"/>
                  </a:ext>
                </a:extLst>
              </a:tr>
              <a:tr h="267520">
                <a:tc>
                  <a:txBody>
                    <a:bodyPr/>
                    <a:lstStyle/>
                    <a:p>
                      <a:pPr algn="ctr"/>
                      <a:r>
                        <a:rPr lang="en-US" sz="1200"/>
                        <a:t>Office Visit Specialty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$40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$20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836619715"/>
                  </a:ext>
                </a:extLst>
              </a:tr>
              <a:tr h="393411">
                <a:tc>
                  <a:txBody>
                    <a:bodyPr/>
                    <a:lstStyle/>
                    <a:p>
                      <a:pPr algn="ctr"/>
                      <a:r>
                        <a:rPr lang="en-US" sz="1200"/>
                        <a:t>Outpatient 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$40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693892243"/>
                  </a:ext>
                </a:extLst>
              </a:tr>
              <a:tr h="393411">
                <a:tc>
                  <a:txBody>
                    <a:bodyPr/>
                    <a:lstStyle/>
                    <a:p>
                      <a:pPr algn="ctr"/>
                      <a:r>
                        <a:rPr lang="en-US" sz="1200"/>
                        <a:t>Lab | X-Ray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$10/Encounter</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 after deductible</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753684045"/>
                  </a:ext>
                </a:extLst>
              </a:tr>
              <a:tr h="393411">
                <a:tc>
                  <a:txBody>
                    <a:bodyPr/>
                    <a:lstStyle/>
                    <a:p>
                      <a:pPr algn="ctr"/>
                      <a:r>
                        <a:rPr lang="en-US" sz="1200"/>
                        <a:t>Advanced Imaging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30% up to $50/Procedure</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 after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3859671290"/>
                  </a:ext>
                </a:extLst>
              </a:tr>
              <a:tr h="393411">
                <a:tc>
                  <a:txBody>
                    <a:bodyPr/>
                    <a:lstStyle/>
                    <a:p>
                      <a:pPr algn="ctr"/>
                      <a:r>
                        <a:rPr lang="en-US" sz="1200"/>
                        <a:t>Emergency Room</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30% </a:t>
                      </a: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coinsurance waived if admitted</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$100 Copay + 20% after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39133519"/>
                  </a:ext>
                </a:extLst>
              </a:tr>
              <a:tr h="393411">
                <a:tc>
                  <a:txBody>
                    <a:bodyPr/>
                    <a:lstStyle/>
                    <a:p>
                      <a:pPr algn="ctr"/>
                      <a:r>
                        <a:rPr lang="en-US" sz="1200"/>
                        <a:t>Inpatient Hospital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30%</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 after deductible</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3407545616"/>
                  </a:ext>
                </a:extLst>
              </a:tr>
              <a:tr h="393411">
                <a:tc>
                  <a:txBody>
                    <a:bodyPr/>
                    <a:lstStyle/>
                    <a:p>
                      <a:pPr algn="ctr"/>
                      <a:r>
                        <a:rPr lang="en-US" sz="1200"/>
                        <a:t>Outpatient Surgery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30%</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 after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637562109"/>
                  </a:ext>
                </a:extLst>
              </a:tr>
              <a:tr h="267520">
                <a:tc>
                  <a:txBody>
                    <a:bodyPr/>
                    <a:lstStyle/>
                    <a:p>
                      <a:pPr algn="ctr"/>
                      <a:r>
                        <a:rPr lang="en-US" sz="1200"/>
                        <a:t>Urgent Care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$40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$20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297052691"/>
                  </a:ext>
                </a:extLst>
              </a:tr>
              <a:tr h="393411">
                <a:tc>
                  <a:txBody>
                    <a:bodyPr/>
                    <a:lstStyle/>
                    <a:p>
                      <a:pPr algn="ctr"/>
                      <a:r>
                        <a:rPr lang="en-US" sz="1200"/>
                        <a:t>Chiropractic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a:t>
                      </a:r>
                      <a:r>
                        <a:rPr lang="en-US" sz="1200" b="0" i="0" u="none" strike="noStrike" kern="1200" cap="none" spc="0" normalizeH="0" baseline="0" noProof="0">
                          <a:ln>
                            <a:noFill/>
                          </a:ln>
                          <a:solidFill>
                            <a:schemeClr val="tx1"/>
                          </a:solidFill>
                          <a:effectLst/>
                          <a:uLnTx/>
                          <a:uFillTx/>
                          <a:latin typeface="+mn-lt"/>
                          <a:ea typeface="+mn-ea"/>
                          <a:cs typeface="+mn-cs"/>
                        </a:rPr>
                        <a:t>10</a:t>
                      </a:r>
                      <a:endParaRPr kumimoji="0" lang="en-US" sz="800" b="0" i="1" u="none" strike="noStrike" kern="1200" cap="none" spc="0" normalizeH="0" baseline="0" noProof="0">
                        <a:ln>
                          <a:noFill/>
                        </a:ln>
                        <a:solidFill>
                          <a:schemeClr val="tx1"/>
                        </a:solidFill>
                        <a:effectLst/>
                        <a:uLnTx/>
                        <a:uFillTx/>
                        <a:latin typeface="+mn-lt"/>
                        <a:ea typeface="+mn-ea"/>
                        <a:cs typeface="+mn-cs"/>
                      </a:endParaRPr>
                    </a:p>
                    <a:p>
                      <a:pPr marL="0" marR="0" lvl="0" indent="0" algn="ctr" defTabSz="777240">
                        <a:lnSpc>
                          <a:spcPct val="100000"/>
                        </a:lnSpc>
                        <a:spcBef>
                          <a:spcPts val="0"/>
                        </a:spcBef>
                        <a:spcAft>
                          <a:spcPts val="0"/>
                        </a:spcAft>
                        <a:buNone/>
                        <a:tabLst/>
                        <a:defRPr/>
                      </a:pPr>
                      <a:r>
                        <a:rPr kumimoji="0" lang="en-US" sz="800" b="0" i="1" u="none" strike="noStrike" kern="1200" cap="none" spc="0" normalizeH="0" baseline="0" noProof="0">
                          <a:ln>
                            <a:noFill/>
                          </a:ln>
                          <a:solidFill>
                            <a:schemeClr val="tx1"/>
                          </a:solidFill>
                          <a:effectLst/>
                          <a:uLnTx/>
                          <a:uFillTx/>
                          <a:latin typeface="Calibri"/>
                        </a:rPr>
                        <a:t>Limited to 30 visits per year combined with </a:t>
                      </a:r>
                      <a:r>
                        <a:rPr lang="en-US" sz="800" b="0" i="1" u="none" strike="noStrike" kern="1200" cap="none" spc="0" normalizeH="0" baseline="0" noProof="0">
                          <a:ln>
                            <a:noFill/>
                          </a:ln>
                          <a:solidFill>
                            <a:schemeClr val="tx1"/>
                          </a:solidFill>
                          <a:effectLst/>
                          <a:uLnTx/>
                          <a:uFillTx/>
                          <a:latin typeface="Calibri"/>
                        </a:rPr>
                        <a:t>acupuncture</a:t>
                      </a:r>
                      <a:endParaRPr lang="en-US"/>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a:t>
                      </a:r>
                      <a:r>
                        <a:rPr lang="en-US" sz="1200" b="0" i="0" u="none" strike="noStrike" kern="1200" cap="none" spc="0" normalizeH="0" baseline="0" noProof="0">
                          <a:ln>
                            <a:noFill/>
                          </a:ln>
                          <a:solidFill>
                            <a:schemeClr val="tx1"/>
                          </a:solidFill>
                          <a:effectLst/>
                          <a:uLnTx/>
                          <a:uFillTx/>
                          <a:latin typeface="+mn-lt"/>
                          <a:ea typeface="+mn-ea"/>
                          <a:cs typeface="+mn-cs"/>
                        </a:rPr>
                        <a:t>10</a:t>
                      </a:r>
                      <a:endParaRPr kumimoji="0" lang="en-US" sz="1200" b="0" i="0" u="none" strike="noStrike" kern="1200" cap="none" spc="0" normalizeH="0" baseline="0" noProof="0">
                        <a:ln>
                          <a:noFill/>
                        </a:ln>
                        <a:solidFill>
                          <a:schemeClr val="tx1"/>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835260423"/>
                  </a:ext>
                </a:extLst>
              </a:tr>
              <a:tr h="393411">
                <a:tc>
                  <a:txBody>
                    <a:bodyPr/>
                    <a:lstStyle/>
                    <a:p>
                      <a:pPr algn="ctr"/>
                      <a:r>
                        <a:rPr lang="en-US" sz="1200"/>
                        <a:t>Acupuncture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b="0" i="0" u="none" strike="noStrike" kern="1200" cap="none" spc="0" normalizeH="0" baseline="0" noProof="0">
                          <a:ln>
                            <a:noFill/>
                          </a:ln>
                          <a:solidFill>
                            <a:schemeClr val="tx1"/>
                          </a:solidFill>
                          <a:effectLst/>
                          <a:uLnTx/>
                          <a:uFillTx/>
                          <a:latin typeface="+mn-lt"/>
                          <a:ea typeface="+mn-ea"/>
                          <a:cs typeface="+mn-cs"/>
                        </a:rPr>
                        <a:t>$10</a:t>
                      </a:r>
                      <a:endParaRPr kumimoji="0" lang="en-US" sz="1200" b="0" i="0" u="none" strike="noStrike" kern="1200" cap="none" spc="0" normalizeH="0" baseline="0" noProof="0">
                        <a:ln>
                          <a:noFill/>
                        </a:ln>
                        <a:solidFill>
                          <a:schemeClr val="tx1"/>
                        </a:solidFill>
                        <a:effectLst/>
                        <a:uLnTx/>
                        <a:uFillTx/>
                        <a:latin typeface="+mn-lt"/>
                        <a:ea typeface="+mn-ea"/>
                        <a:cs typeface="+mn-cs"/>
                      </a:endParaRP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Limited to 30 visits per year combined with chiro</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b="0" i="0" u="none" strike="noStrike" kern="1200" cap="none" spc="0" normalizeH="0" baseline="0" noProof="0">
                          <a:ln>
                            <a:noFill/>
                          </a:ln>
                          <a:solidFill>
                            <a:schemeClr val="tx1"/>
                          </a:solidFill>
                          <a:effectLst/>
                          <a:uLnTx/>
                          <a:uFillTx/>
                          <a:latin typeface="+mn-lt"/>
                          <a:ea typeface="+mn-ea"/>
                          <a:cs typeface="+mn-cs"/>
                        </a:rPr>
                        <a:t>$10</a:t>
                      </a:r>
                      <a:endParaRPr kumimoji="0" lang="en-US" sz="1200" b="0" i="0" u="none" strike="noStrike" kern="1200" cap="none" spc="0" normalizeH="0" baseline="0" noProof="0">
                        <a:ln>
                          <a:noFill/>
                        </a:ln>
                        <a:solidFill>
                          <a:schemeClr val="tx1"/>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522792178"/>
                  </a:ext>
                </a:extLst>
              </a:tr>
            </a:tbl>
          </a:graphicData>
        </a:graphic>
      </p:graphicFrame>
      <p:sp>
        <p:nvSpPr>
          <p:cNvPr id="20" name="TextBox 19">
            <a:extLst>
              <a:ext uri="{FF2B5EF4-FFF2-40B4-BE49-F238E27FC236}">
                <a16:creationId xmlns:a16="http://schemas.microsoft.com/office/drawing/2014/main" id="{19EA9970-5F20-4B3B-AC2B-E8169ADE0CED}"/>
              </a:ext>
            </a:extLst>
          </p:cNvPr>
          <p:cNvSpPr txBox="1"/>
          <p:nvPr/>
        </p:nvSpPr>
        <p:spPr>
          <a:xfrm>
            <a:off x="2073347" y="190311"/>
            <a:ext cx="2136609" cy="646331"/>
          </a:xfrm>
          <a:prstGeom prst="rect">
            <a:avLst/>
          </a:prstGeom>
          <a:noFill/>
        </p:spPr>
        <p:txBody>
          <a:bodyPr wrap="square" rtlCol="0">
            <a:spAutoFit/>
          </a:bodyPr>
          <a:lstStyle/>
          <a:p>
            <a:r>
              <a:rPr lang="en-US" sz="3600" b="1">
                <a:solidFill>
                  <a:srgbClr val="282828"/>
                </a:solidFill>
              </a:rPr>
              <a:t>MEDICAL</a:t>
            </a:r>
          </a:p>
        </p:txBody>
      </p:sp>
      <p:sp>
        <p:nvSpPr>
          <p:cNvPr id="2" name="Oval 1">
            <a:extLst>
              <a:ext uri="{FF2B5EF4-FFF2-40B4-BE49-F238E27FC236}">
                <a16:creationId xmlns:a16="http://schemas.microsoft.com/office/drawing/2014/main" id="{BE446F7B-2FB5-44E8-8F31-D094198EFF60}"/>
              </a:ext>
            </a:extLst>
          </p:cNvPr>
          <p:cNvSpPr/>
          <p:nvPr/>
        </p:nvSpPr>
        <p:spPr>
          <a:xfrm>
            <a:off x="331187" y="146689"/>
            <a:ext cx="1653197" cy="655624"/>
          </a:xfrm>
          <a:prstGeom prst="ellipse">
            <a:avLst/>
          </a:prstGeom>
          <a:solidFill>
            <a:srgbClr val="808282"/>
          </a:solidFill>
          <a:ln>
            <a:solidFill>
              <a:srgbClr val="8082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In-Network preventive care is covered at </a:t>
            </a:r>
          </a:p>
          <a:p>
            <a:pPr algn="ctr"/>
            <a:r>
              <a:rPr lang="en-US" sz="900"/>
              <a:t>no charge!</a:t>
            </a:r>
          </a:p>
        </p:txBody>
      </p:sp>
      <p:graphicFrame>
        <p:nvGraphicFramePr>
          <p:cNvPr id="4" name="Table 3">
            <a:extLst>
              <a:ext uri="{FF2B5EF4-FFF2-40B4-BE49-F238E27FC236}">
                <a16:creationId xmlns:a16="http://schemas.microsoft.com/office/drawing/2014/main" id="{46301342-2907-479F-99DE-C25831BA723F}"/>
              </a:ext>
            </a:extLst>
          </p:cNvPr>
          <p:cNvGraphicFramePr>
            <a:graphicFrameLocks noGrp="1"/>
          </p:cNvGraphicFramePr>
          <p:nvPr>
            <p:extLst>
              <p:ext uri="{D42A27DB-BD31-4B8C-83A1-F6EECF244321}">
                <p14:modId xmlns:p14="http://schemas.microsoft.com/office/powerpoint/2010/main" val="1784638902"/>
              </p:ext>
            </p:extLst>
          </p:nvPr>
        </p:nvGraphicFramePr>
        <p:xfrm>
          <a:off x="238916" y="7491903"/>
          <a:ext cx="7304403" cy="1928923"/>
        </p:xfrm>
        <a:graphic>
          <a:graphicData uri="http://schemas.openxmlformats.org/drawingml/2006/table">
            <a:tbl>
              <a:tblPr firstRow="1" bandRow="1">
                <a:tableStyleId>{5940675A-B579-460E-94D1-54222C63F5DA}</a:tableStyleId>
              </a:tblPr>
              <a:tblGrid>
                <a:gridCol w="1869143">
                  <a:extLst>
                    <a:ext uri="{9D8B030D-6E8A-4147-A177-3AD203B41FA5}">
                      <a16:colId xmlns:a16="http://schemas.microsoft.com/office/drawing/2014/main" val="1770985187"/>
                    </a:ext>
                  </a:extLst>
                </a:gridCol>
                <a:gridCol w="1358815">
                  <a:extLst>
                    <a:ext uri="{9D8B030D-6E8A-4147-A177-3AD203B41FA5}">
                      <a16:colId xmlns:a16="http://schemas.microsoft.com/office/drawing/2014/main" val="271398560"/>
                    </a:ext>
                  </a:extLst>
                </a:gridCol>
                <a:gridCol w="1358815">
                  <a:extLst>
                    <a:ext uri="{9D8B030D-6E8A-4147-A177-3AD203B41FA5}">
                      <a16:colId xmlns:a16="http://schemas.microsoft.com/office/drawing/2014/main" val="1853110693"/>
                    </a:ext>
                  </a:extLst>
                </a:gridCol>
                <a:gridCol w="1358815">
                  <a:extLst>
                    <a:ext uri="{9D8B030D-6E8A-4147-A177-3AD203B41FA5}">
                      <a16:colId xmlns:a16="http://schemas.microsoft.com/office/drawing/2014/main" val="2183504136"/>
                    </a:ext>
                  </a:extLst>
                </a:gridCol>
                <a:gridCol w="1358815">
                  <a:extLst>
                    <a:ext uri="{9D8B030D-6E8A-4147-A177-3AD203B41FA5}">
                      <a16:colId xmlns:a16="http://schemas.microsoft.com/office/drawing/2014/main" val="3211123688"/>
                    </a:ext>
                  </a:extLst>
                </a:gridCol>
              </a:tblGrid>
              <a:tr h="283003">
                <a:tc gridSpan="5">
                  <a:txBody>
                    <a:bodyPr/>
                    <a:lstStyle/>
                    <a:p>
                      <a:pPr algn="ctr"/>
                      <a:r>
                        <a:rPr lang="en-US" sz="1200" b="1">
                          <a:solidFill>
                            <a:schemeClr val="bg1"/>
                          </a:solidFill>
                        </a:rPr>
                        <a:t>Prescription Drugs: Retail (Up To 30-days) | Mail Order (Up To 100-days)</a:t>
                      </a:r>
                      <a:endParaRPr lang="en-US" sz="1400" b="1">
                        <a:solidFill>
                          <a:schemeClr val="bg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solidFill>
                  </a:tcPr>
                </a:tc>
                <a:tc hMerge="1">
                  <a:txBody>
                    <a:bodyPr/>
                    <a:lstStyle/>
                    <a:p>
                      <a:pPr algn="ctr"/>
                      <a:endParaRPr lang="en-US" sz="1600" b="1">
                        <a:solidFill>
                          <a:schemeClr val="bg1"/>
                        </a:solidFill>
                      </a:endParaRPr>
                    </a:p>
                  </a:txBody>
                  <a:tcPr anchor="ctr">
                    <a:solidFill>
                      <a:srgbClr val="0078A2"/>
                    </a:solidFill>
                  </a:tcPr>
                </a:tc>
                <a:tc hMerge="1">
                  <a:txBody>
                    <a:bodyPr/>
                    <a:lstStyle/>
                    <a:p>
                      <a:endParaRPr lang="en-US"/>
                    </a:p>
                  </a:txBody>
                  <a:tcPr/>
                </a:tc>
                <a:tc hMerge="1">
                  <a:txBody>
                    <a:bodyPr/>
                    <a:lstStyle/>
                    <a:p>
                      <a:pPr algn="ctr"/>
                      <a:endParaRPr lang="en-US" sz="1600" b="1">
                        <a:solidFill>
                          <a:schemeClr val="bg1"/>
                        </a:solidFill>
                      </a:endParaRPr>
                    </a:p>
                  </a:txBody>
                  <a:tcPr anchor="ctr">
                    <a:solidFill>
                      <a:srgbClr val="0078A2"/>
                    </a:solidFill>
                  </a:tcPr>
                </a:tc>
                <a:tc hMerge="1">
                  <a:txBody>
                    <a:bodyPr/>
                    <a:lstStyle/>
                    <a:p>
                      <a:endParaRPr lang="en-US"/>
                    </a:p>
                  </a:txBody>
                  <a:tcPr/>
                </a:tc>
                <a:extLst>
                  <a:ext uri="{0D108BD9-81ED-4DB2-BD59-A6C34878D82A}">
                    <a16:rowId xmlns:a16="http://schemas.microsoft.com/office/drawing/2014/main" val="3862358154"/>
                  </a:ext>
                </a:extLst>
              </a:tr>
              <a:tr h="129540">
                <a:tc rowSpan="2">
                  <a:txBody>
                    <a:bodyPr/>
                    <a:lstStyle/>
                    <a:p>
                      <a:pPr algn="ctr"/>
                      <a:r>
                        <a:rPr lang="en-US" sz="1200"/>
                        <a:t>Rx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lang="en-US" sz="1200">
                          <a:solidFill>
                            <a:schemeClr val="tx1"/>
                          </a:solidFill>
                        </a:rPr>
                        <a:t>None</a:t>
                      </a:r>
                      <a:r>
                        <a:rPr lang="en-US" sz="1200">
                          <a:solidFill>
                            <a:srgbClr val="FF0000"/>
                          </a:solidFill>
                        </a:rPr>
                        <a:t>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endParaRPr lang="en-US"/>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None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endParaRPr lang="en-US"/>
                    </a:p>
                  </a:txBody>
                  <a:tcPr/>
                </a:tc>
                <a:extLst>
                  <a:ext uri="{0D108BD9-81ED-4DB2-BD59-A6C34878D82A}">
                    <a16:rowId xmlns:a16="http://schemas.microsoft.com/office/drawing/2014/main" val="836131025"/>
                  </a:ext>
                </a:extLst>
              </a:tr>
              <a:tr h="129540">
                <a:tc vMerge="1">
                  <a:txBody>
                    <a:bodyPr/>
                    <a:lstStyle/>
                    <a:p>
                      <a:endParaRPr lang="en-US"/>
                    </a:p>
                  </a:txBody>
                  <a:tcPr/>
                </a:tc>
                <a:tc>
                  <a:txBody>
                    <a:bodyPr/>
                    <a:lstStyle/>
                    <a:p>
                      <a:pPr algn="ctr"/>
                      <a:r>
                        <a:rPr lang="en-US" sz="1200"/>
                        <a:t>Retail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t>Mail Order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t>Retail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t>Mail Order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452062844"/>
                  </a:ext>
                </a:extLst>
              </a:tr>
              <a:tr h="0">
                <a:tc>
                  <a:txBody>
                    <a:bodyPr/>
                    <a:lstStyle/>
                    <a:p>
                      <a:pPr algn="ctr"/>
                      <a:r>
                        <a:rPr lang="en-US" sz="1200"/>
                        <a:t>Generic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$10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$10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23702685"/>
                  </a:ext>
                </a:extLst>
              </a:tr>
              <a:tr h="0">
                <a:tc>
                  <a:txBody>
                    <a:bodyPr/>
                    <a:lstStyle/>
                    <a:p>
                      <a:pPr algn="ctr"/>
                      <a:r>
                        <a:rPr lang="en-US" sz="1200"/>
                        <a:t>Brand-Name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$30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$60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$30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$60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994919792"/>
                  </a:ext>
                </a:extLst>
              </a:tr>
              <a:tr h="0">
                <a:tc>
                  <a:txBody>
                    <a:bodyPr/>
                    <a:lstStyle/>
                    <a:p>
                      <a:pPr algn="ctr"/>
                      <a:r>
                        <a:rPr lang="en-US" sz="1200"/>
                        <a:t>Non-Preferred Brand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$30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$60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$30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$60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210456305"/>
                  </a:ext>
                </a:extLst>
              </a:tr>
              <a:tr h="0">
                <a:tc>
                  <a:txBody>
                    <a:bodyPr/>
                    <a:lstStyle/>
                    <a:p>
                      <a:pPr algn="ctr"/>
                      <a:r>
                        <a:rPr lang="en-US" sz="1200"/>
                        <a:t>Specialty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lang="en-US" sz="1200">
                          <a:solidFill>
                            <a:schemeClr val="tx1"/>
                          </a:solidFill>
                        </a:rPr>
                        <a:t>20% up to $150 (30-Day Retail)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pPr algn="ctr"/>
                      <a:endParaRPr lang="en-US" sz="1200">
                        <a:solidFill>
                          <a:srgbClr val="FF0000"/>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20% up to $150 (30-Day Retail)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pPr algn="ctr"/>
                      <a:endParaRPr lang="en-US" sz="1200">
                        <a:solidFill>
                          <a:srgbClr val="FF0000"/>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694744866"/>
                  </a:ext>
                </a:extLst>
              </a:tr>
            </a:tbl>
          </a:graphicData>
        </a:graphic>
      </p:graphicFrame>
      <p:pic>
        <p:nvPicPr>
          <p:cNvPr id="7" name="Picture 6">
            <a:extLst>
              <a:ext uri="{FF2B5EF4-FFF2-40B4-BE49-F238E27FC236}">
                <a16:creationId xmlns:a16="http://schemas.microsoft.com/office/drawing/2014/main" id="{FD5F5E80-03B7-4CEB-9A6B-6AD0BDFC8F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3077" y="116078"/>
            <a:ext cx="682119" cy="682119"/>
          </a:xfrm>
          <a:prstGeom prst="rect">
            <a:avLst/>
          </a:prstGeom>
        </p:spPr>
      </p:pic>
      <p:pic>
        <p:nvPicPr>
          <p:cNvPr id="12" name="Picture 11">
            <a:extLst>
              <a:ext uri="{FF2B5EF4-FFF2-40B4-BE49-F238E27FC236}">
                <a16:creationId xmlns:a16="http://schemas.microsoft.com/office/drawing/2014/main" id="{E70DEE10-B06F-4C45-86CC-CA08032721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3122" y="116078"/>
            <a:ext cx="682119" cy="682119"/>
          </a:xfrm>
          <a:prstGeom prst="rect">
            <a:avLst/>
          </a:prstGeom>
        </p:spPr>
      </p:pic>
      <p:sp>
        <p:nvSpPr>
          <p:cNvPr id="6" name="Rectangle 5">
            <a:extLst>
              <a:ext uri="{FF2B5EF4-FFF2-40B4-BE49-F238E27FC236}">
                <a16:creationId xmlns:a16="http://schemas.microsoft.com/office/drawing/2014/main" id="{9EF39A7F-F167-E3CF-C59B-0321461B436E}"/>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F168F98-139D-DE1E-0375-24421C1872FA}"/>
              </a:ext>
            </a:extLst>
          </p:cNvPr>
          <p:cNvSpPr>
            <a:spLocks noGrp="1"/>
          </p:cNvSpPr>
          <p:nvPr>
            <p:ph type="sldNum" sz="quarter" idx="12"/>
          </p:nvPr>
        </p:nvSpPr>
        <p:spPr/>
        <p:txBody>
          <a:bodyPr/>
          <a:lstStyle/>
          <a:p>
            <a:fld id="{69E1BDE5-8024-4E90-B778-43927E434DAC}" type="slidenum">
              <a:rPr lang="en-US" smtClean="0"/>
              <a:t>5</a:t>
            </a:fld>
            <a:endParaRPr lang="en-US"/>
          </a:p>
        </p:txBody>
      </p:sp>
    </p:spTree>
    <p:extLst>
      <p:ext uri="{BB962C8B-B14F-4D97-AF65-F5344CB8AC3E}">
        <p14:creationId xmlns:p14="http://schemas.microsoft.com/office/powerpoint/2010/main" val="1821510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09D1D74-535D-45A3-96B1-DCDE8E6057AA}"/>
              </a:ext>
            </a:extLst>
          </p:cNvPr>
          <p:cNvGraphicFramePr>
            <a:graphicFrameLocks noGrp="1"/>
          </p:cNvGraphicFramePr>
          <p:nvPr>
            <p:extLst>
              <p:ext uri="{D42A27DB-BD31-4B8C-83A1-F6EECF244321}">
                <p14:modId xmlns:p14="http://schemas.microsoft.com/office/powerpoint/2010/main" val="249970612"/>
              </p:ext>
            </p:extLst>
          </p:nvPr>
        </p:nvGraphicFramePr>
        <p:xfrm>
          <a:off x="227122" y="835076"/>
          <a:ext cx="7304403" cy="6514943"/>
        </p:xfrm>
        <a:graphic>
          <a:graphicData uri="http://schemas.openxmlformats.org/drawingml/2006/table">
            <a:tbl>
              <a:tblPr firstRow="1" bandRow="1">
                <a:tableStyleId>{5940675A-B579-460E-94D1-54222C63F5DA}</a:tableStyleId>
              </a:tblPr>
              <a:tblGrid>
                <a:gridCol w="2962940">
                  <a:extLst>
                    <a:ext uri="{9D8B030D-6E8A-4147-A177-3AD203B41FA5}">
                      <a16:colId xmlns:a16="http://schemas.microsoft.com/office/drawing/2014/main" val="3355300375"/>
                    </a:ext>
                  </a:extLst>
                </a:gridCol>
                <a:gridCol w="4341463">
                  <a:extLst>
                    <a:ext uri="{9D8B030D-6E8A-4147-A177-3AD203B41FA5}">
                      <a16:colId xmlns:a16="http://schemas.microsoft.com/office/drawing/2014/main" val="4202790761"/>
                    </a:ext>
                  </a:extLst>
                </a:gridCol>
              </a:tblGrid>
              <a:tr h="301326">
                <a:tc>
                  <a:txBody>
                    <a:bodyPr/>
                    <a:lstStyle/>
                    <a:p>
                      <a:pPr algn="ctr"/>
                      <a:r>
                        <a:rPr lang="en-US" sz="1400" b="1">
                          <a:solidFill>
                            <a:schemeClr val="bg1"/>
                          </a:solidFill>
                        </a:rPr>
                        <a:t>ROUNDSTONE CAPTIVE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Bywater EPO Plan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527870">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black"/>
                          </a:solidFill>
                          <a:effectLst/>
                          <a:uLnTx/>
                          <a:uFillTx/>
                          <a:latin typeface="+mn-lt"/>
                          <a:ea typeface="+mn-ea"/>
                          <a:cs typeface="+mn-cs"/>
                        </a:rPr>
                        <a:t>	The following table is an overview of in-network covered services. There are NO OUT OF NETWORK SERVICES except for a bona-fide Emergency. For full plan details, refer to the Summary of Benefits and Coverage. After Deductible: Annual deductible must be met before copay and coinsurance applies. Deductible Waived: Annual deductible does not apply.</a:t>
                      </a:r>
                      <a:endParaRPr kumimoji="0" lang="en-US" sz="1000" b="0" i="0" u="none" strike="noStrike" kern="1200" cap="none" spc="0" normalizeH="0" baseline="0" noProof="0">
                        <a:ln>
                          <a:noFill/>
                        </a:ln>
                        <a:solidFill>
                          <a:prstClr val="black"/>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alpha val="20000"/>
                      </a:srgbClr>
                    </a:solidFill>
                  </a:tcPr>
                </a:tc>
                <a:tc hMerge="1">
                  <a:txBody>
                    <a:bodyPr/>
                    <a:lstStyle/>
                    <a:p>
                      <a:endParaRPr lang="en-US"/>
                    </a:p>
                  </a:txBody>
                  <a:tcPr/>
                </a:tc>
                <a:extLst>
                  <a:ext uri="{0D108BD9-81ED-4DB2-BD59-A6C34878D82A}">
                    <a16:rowId xmlns:a16="http://schemas.microsoft.com/office/drawing/2014/main" val="322019608"/>
                  </a:ext>
                </a:extLst>
              </a:tr>
              <a:tr h="439892">
                <a:tc>
                  <a:txBody>
                    <a:bodyPr/>
                    <a:lstStyle/>
                    <a:p>
                      <a:pPr algn="ctr"/>
                      <a:r>
                        <a:rPr lang="en-US" sz="1200"/>
                        <a:t>Plan Network</a:t>
                      </a:r>
                    </a:p>
                    <a:p>
                      <a:pPr algn="ctr"/>
                      <a:r>
                        <a:rPr lang="en-US" sz="1200"/>
                        <a:t>Policy Number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Cigna PPO</a:t>
                      </a:r>
                    </a:p>
                    <a:p>
                      <a:pPr algn="ctr"/>
                      <a:r>
                        <a:rPr lang="en-US" sz="1200">
                          <a:solidFill>
                            <a:schemeClr val="tx1"/>
                          </a:solidFill>
                        </a:rPr>
                        <a:t>22608</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r h="286677">
                <a:tc>
                  <a:txBody>
                    <a:bodyPr/>
                    <a:lstStyle/>
                    <a:p>
                      <a:pPr algn="ctr"/>
                      <a:r>
                        <a:rPr lang="en-US" sz="1200"/>
                        <a:t>Annual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$250 Individual</a:t>
                      </a: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$500 Family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89961359"/>
                  </a:ext>
                </a:extLst>
              </a:tr>
              <a:tr h="263935">
                <a:tc>
                  <a:txBody>
                    <a:bodyPr/>
                    <a:lstStyle/>
                    <a:p>
                      <a:pPr algn="ctr"/>
                      <a:r>
                        <a:rPr lang="en-US" sz="1200"/>
                        <a:t>Coinsurance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N/A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99397268"/>
                  </a:ext>
                </a:extLst>
              </a:tr>
              <a:tr h="439892">
                <a:tc>
                  <a:txBody>
                    <a:bodyPr/>
                    <a:lstStyle/>
                    <a:p>
                      <a:pPr algn="ctr"/>
                      <a:r>
                        <a:rPr lang="en-US" sz="1200"/>
                        <a:t>Annual Out-of-Pocket Max</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$4,000 Individual</a:t>
                      </a:r>
                    </a:p>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$8,000 Family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42497085"/>
                  </a:ext>
                </a:extLst>
              </a:tr>
              <a:tr h="363350">
                <a:tc>
                  <a:txBody>
                    <a:bodyPr/>
                    <a:lstStyle/>
                    <a:p>
                      <a:pPr algn="ctr"/>
                      <a:r>
                        <a:rPr lang="en-US" sz="1200"/>
                        <a:t>Office Visit Primary Care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b="0">
                          <a:solidFill>
                            <a:schemeClr val="tx1"/>
                          </a:solidFill>
                        </a:rPr>
                        <a:t>$20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14057227"/>
                  </a:ext>
                </a:extLst>
              </a:tr>
              <a:tr h="325491">
                <a:tc>
                  <a:txBody>
                    <a:bodyPr/>
                    <a:lstStyle/>
                    <a:p>
                      <a:pPr algn="ctr"/>
                      <a:r>
                        <a:rPr lang="en-US" sz="1200"/>
                        <a:t>Office Visit Specialty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$20</a:t>
                      </a:r>
                      <a:endParaRPr lang="en-US" sz="1200" b="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836619715"/>
                  </a:ext>
                </a:extLst>
              </a:tr>
              <a:tr h="376657">
                <a:tc>
                  <a:txBody>
                    <a:bodyPr/>
                    <a:lstStyle/>
                    <a:p>
                      <a:pPr algn="ctr"/>
                      <a:r>
                        <a:rPr lang="en-US" sz="1200"/>
                        <a:t>Outpatient Mental Health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693892243"/>
                  </a:ext>
                </a:extLst>
              </a:tr>
              <a:tr h="376657">
                <a:tc>
                  <a:txBody>
                    <a:bodyPr/>
                    <a:lstStyle/>
                    <a:p>
                      <a:pPr algn="ctr"/>
                      <a:r>
                        <a:rPr lang="en-US" sz="1200"/>
                        <a:t>Lab | X-Ray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 after deductible</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753684045"/>
                  </a:ext>
                </a:extLst>
              </a:tr>
              <a:tr h="376657">
                <a:tc>
                  <a:txBody>
                    <a:bodyPr/>
                    <a:lstStyle/>
                    <a:p>
                      <a:pPr algn="ctr"/>
                      <a:r>
                        <a:rPr lang="en-US" sz="1200"/>
                        <a:t>Advanced Imaging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 after deductible</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3859671290"/>
                  </a:ext>
                </a:extLst>
              </a:tr>
              <a:tr h="376657">
                <a:tc>
                  <a:txBody>
                    <a:bodyPr/>
                    <a:lstStyle/>
                    <a:p>
                      <a:pPr algn="ctr"/>
                      <a:r>
                        <a:rPr lang="en-US" sz="1200"/>
                        <a:t>Emergency Room</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$100 Copay + 20% after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39133519"/>
                  </a:ext>
                </a:extLst>
              </a:tr>
              <a:tr h="376657">
                <a:tc>
                  <a:txBody>
                    <a:bodyPr/>
                    <a:lstStyle/>
                    <a:p>
                      <a:pPr algn="ctr"/>
                      <a:r>
                        <a:rPr lang="en-US" sz="1200"/>
                        <a:t>Inpatient Hospital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 after deductible</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3407545616"/>
                  </a:ext>
                </a:extLst>
              </a:tr>
              <a:tr h="376657">
                <a:tc>
                  <a:txBody>
                    <a:bodyPr/>
                    <a:lstStyle/>
                    <a:p>
                      <a:pPr algn="ctr"/>
                      <a:r>
                        <a:rPr lang="en-US" sz="1200"/>
                        <a:t>Outpatient Surgery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 after deductible</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637562109"/>
                  </a:ext>
                </a:extLst>
              </a:tr>
              <a:tr h="263935">
                <a:tc>
                  <a:txBody>
                    <a:bodyPr/>
                    <a:lstStyle/>
                    <a:p>
                      <a:pPr algn="ctr"/>
                      <a:r>
                        <a:rPr lang="en-US" sz="1200"/>
                        <a:t>Urgent Care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$20</a:t>
                      </a:r>
                      <a:endParaRPr lang="en-US" sz="1200" b="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297052691"/>
                  </a:ext>
                </a:extLst>
              </a:tr>
              <a:tr h="381240">
                <a:tc>
                  <a:txBody>
                    <a:bodyPr/>
                    <a:lstStyle/>
                    <a:p>
                      <a:pPr algn="ctr"/>
                      <a:r>
                        <a:rPr lang="en-US" sz="1200"/>
                        <a:t>Chiropractic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a:lnSpc>
                          <a:spcPct val="100000"/>
                        </a:lnSpc>
                        <a:spcBef>
                          <a:spcPts val="0"/>
                        </a:spcBef>
                        <a:spcAft>
                          <a:spcPts val="0"/>
                        </a:spcAft>
                        <a:buClrTx/>
                        <a:buSzTx/>
                        <a:buFontTx/>
                        <a:buNone/>
                        <a:tabLst/>
                        <a:defRPr/>
                      </a:pPr>
                      <a:r>
                        <a:rPr lang="en-US" sz="1200" b="0" i="0" u="none" strike="noStrike" kern="1200" cap="none" spc="0" normalizeH="0" baseline="0" noProof="0">
                          <a:ln>
                            <a:noFill/>
                          </a:ln>
                          <a:solidFill>
                            <a:schemeClr val="tx1"/>
                          </a:solidFill>
                          <a:effectLst/>
                          <a:uLnTx/>
                          <a:uFillTx/>
                          <a:latin typeface="+mn-lt"/>
                          <a:ea typeface="+mn-ea"/>
                          <a:cs typeface="+mn-cs"/>
                        </a:rPr>
                        <a:t>$10</a:t>
                      </a:r>
                      <a:endParaRPr lang="en-US" sz="800" b="0" i="1" u="none" strike="noStrike" kern="1200" cap="none" spc="0" normalizeH="0" baseline="0" noProof="0">
                        <a:ln>
                          <a:noFill/>
                        </a:ln>
                        <a:solidFill>
                          <a:schemeClr val="tx1"/>
                        </a:solidFill>
                        <a:effectLst/>
                        <a:uLnTx/>
                        <a:uFillTx/>
                        <a:latin typeface="+mn-lt"/>
                        <a:ea typeface="+mn-ea"/>
                        <a:cs typeface="+mn-cs"/>
                      </a:endParaRPr>
                    </a:p>
                    <a:p>
                      <a:pPr marL="0" marR="0" lvl="0" indent="0" algn="ctr" rtl="0">
                        <a:lnSpc>
                          <a:spcPct val="100000"/>
                        </a:lnSpc>
                        <a:spcBef>
                          <a:spcPts val="0"/>
                        </a:spcBef>
                        <a:spcAft>
                          <a:spcPts val="0"/>
                        </a:spcAft>
                        <a:buClrTx/>
                        <a:buSzTx/>
                        <a:buFontTx/>
                        <a:buNone/>
                      </a:pPr>
                      <a:r>
                        <a:rPr lang="en-US" sz="800" b="0" i="1" u="none" strike="noStrike" kern="1200" cap="none" spc="0" normalizeH="0" baseline="0" noProof="0">
                          <a:ln>
                            <a:noFill/>
                          </a:ln>
                          <a:solidFill>
                            <a:schemeClr val="tx1"/>
                          </a:solidFill>
                          <a:effectLst/>
                          <a:uLnTx/>
                          <a:uFillTx/>
                          <a:latin typeface="+mn-lt"/>
                          <a:ea typeface="+mn-ea"/>
                          <a:cs typeface="+mn-cs"/>
                        </a:rPr>
                        <a:t>Limited to 30 visits per year combined with acupuncture</a:t>
                      </a:r>
                      <a:endParaRPr lang="en-US" sz="1100" err="1">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835260423"/>
                  </a:ext>
                </a:extLst>
              </a:tr>
              <a:tr h="381240">
                <a:tc>
                  <a:txBody>
                    <a:bodyPr/>
                    <a:lstStyle/>
                    <a:p>
                      <a:pPr algn="ctr"/>
                      <a:r>
                        <a:rPr lang="en-US" sz="1200"/>
                        <a:t>Acupuncture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a:t>
                      </a:r>
                      <a:r>
                        <a:rPr lang="en-US" sz="1200" b="0" i="0" u="none" strike="noStrike" kern="1200" cap="none" spc="0" normalizeH="0" baseline="0" noProof="0">
                          <a:ln>
                            <a:noFill/>
                          </a:ln>
                          <a:solidFill>
                            <a:schemeClr val="tx1"/>
                          </a:solidFill>
                          <a:effectLst/>
                          <a:uLnTx/>
                          <a:uFillTx/>
                          <a:latin typeface="+mn-lt"/>
                          <a:ea typeface="+mn-ea"/>
                          <a:cs typeface="+mn-cs"/>
                        </a:rPr>
                        <a:t>10</a:t>
                      </a:r>
                    </a:p>
                    <a:p>
                      <a:pPr marL="0" marR="0" lvl="0" indent="0" algn="ctr" rtl="0">
                        <a:lnSpc>
                          <a:spcPct val="100000"/>
                        </a:lnSpc>
                        <a:spcBef>
                          <a:spcPts val="0"/>
                        </a:spcBef>
                        <a:spcAft>
                          <a:spcPts val="0"/>
                        </a:spcAft>
                        <a:buClrTx/>
                        <a:buSzTx/>
                        <a:buFontTx/>
                        <a:buNone/>
                      </a:pPr>
                      <a:r>
                        <a:rPr lang="en-US" sz="800" b="0" i="1" u="none" strike="noStrike" kern="1200" cap="none" spc="0" normalizeH="0" baseline="0" noProof="0">
                          <a:ln>
                            <a:noFill/>
                          </a:ln>
                          <a:solidFill>
                            <a:schemeClr val="tx1"/>
                          </a:solidFill>
                          <a:effectLst/>
                          <a:uLnTx/>
                          <a:uFillTx/>
                          <a:latin typeface="+mn-lt"/>
                          <a:ea typeface="+mn-ea"/>
                          <a:cs typeface="+mn-cs"/>
                        </a:rPr>
                        <a:t>Limited to 30 visits per year combined with chiro</a:t>
                      </a:r>
                      <a:endParaRPr lang="en-US" sz="11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522792178"/>
                  </a:ext>
                </a:extLst>
              </a:tr>
            </a:tbl>
          </a:graphicData>
        </a:graphic>
      </p:graphicFrame>
      <p:sp>
        <p:nvSpPr>
          <p:cNvPr id="20" name="TextBox 19">
            <a:extLst>
              <a:ext uri="{FF2B5EF4-FFF2-40B4-BE49-F238E27FC236}">
                <a16:creationId xmlns:a16="http://schemas.microsoft.com/office/drawing/2014/main" id="{19EA9970-5F20-4B3B-AC2B-E8169ADE0CED}"/>
              </a:ext>
            </a:extLst>
          </p:cNvPr>
          <p:cNvSpPr txBox="1"/>
          <p:nvPr/>
        </p:nvSpPr>
        <p:spPr>
          <a:xfrm>
            <a:off x="2073347" y="190311"/>
            <a:ext cx="2136609" cy="646331"/>
          </a:xfrm>
          <a:prstGeom prst="rect">
            <a:avLst/>
          </a:prstGeom>
          <a:noFill/>
        </p:spPr>
        <p:txBody>
          <a:bodyPr wrap="square" rtlCol="0">
            <a:spAutoFit/>
          </a:bodyPr>
          <a:lstStyle/>
          <a:p>
            <a:r>
              <a:rPr lang="en-US" sz="3600" b="1">
                <a:solidFill>
                  <a:srgbClr val="282828"/>
                </a:solidFill>
              </a:rPr>
              <a:t>MEDICAL</a:t>
            </a:r>
          </a:p>
        </p:txBody>
      </p:sp>
      <p:sp>
        <p:nvSpPr>
          <p:cNvPr id="2" name="Oval 1">
            <a:extLst>
              <a:ext uri="{FF2B5EF4-FFF2-40B4-BE49-F238E27FC236}">
                <a16:creationId xmlns:a16="http://schemas.microsoft.com/office/drawing/2014/main" id="{BE446F7B-2FB5-44E8-8F31-D094198EFF60}"/>
              </a:ext>
            </a:extLst>
          </p:cNvPr>
          <p:cNvSpPr/>
          <p:nvPr/>
        </p:nvSpPr>
        <p:spPr>
          <a:xfrm>
            <a:off x="331187" y="146689"/>
            <a:ext cx="1653197" cy="655624"/>
          </a:xfrm>
          <a:prstGeom prst="ellipse">
            <a:avLst/>
          </a:prstGeom>
          <a:solidFill>
            <a:srgbClr val="808282"/>
          </a:solidFill>
          <a:ln>
            <a:solidFill>
              <a:srgbClr val="8082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t>In-Network preventive care is covered at </a:t>
            </a:r>
          </a:p>
          <a:p>
            <a:pPr algn="ctr"/>
            <a:r>
              <a:rPr lang="en-US" sz="900"/>
              <a:t>no charge!</a:t>
            </a:r>
          </a:p>
        </p:txBody>
      </p:sp>
      <p:graphicFrame>
        <p:nvGraphicFramePr>
          <p:cNvPr id="4" name="Table 3">
            <a:extLst>
              <a:ext uri="{FF2B5EF4-FFF2-40B4-BE49-F238E27FC236}">
                <a16:creationId xmlns:a16="http://schemas.microsoft.com/office/drawing/2014/main" id="{46301342-2907-479F-99DE-C25831BA723F}"/>
              </a:ext>
            </a:extLst>
          </p:cNvPr>
          <p:cNvGraphicFramePr>
            <a:graphicFrameLocks noGrp="1"/>
          </p:cNvGraphicFramePr>
          <p:nvPr>
            <p:extLst>
              <p:ext uri="{D42A27DB-BD31-4B8C-83A1-F6EECF244321}">
                <p14:modId xmlns:p14="http://schemas.microsoft.com/office/powerpoint/2010/main" val="311684259"/>
              </p:ext>
            </p:extLst>
          </p:nvPr>
        </p:nvGraphicFramePr>
        <p:xfrm>
          <a:off x="227122" y="7330577"/>
          <a:ext cx="7293604" cy="2194560"/>
        </p:xfrm>
        <a:graphic>
          <a:graphicData uri="http://schemas.openxmlformats.org/drawingml/2006/table">
            <a:tbl>
              <a:tblPr firstRow="1" bandRow="1">
                <a:tableStyleId>{5940675A-B579-460E-94D1-54222C63F5DA}</a:tableStyleId>
              </a:tblPr>
              <a:tblGrid>
                <a:gridCol w="2972196">
                  <a:extLst>
                    <a:ext uri="{9D8B030D-6E8A-4147-A177-3AD203B41FA5}">
                      <a16:colId xmlns:a16="http://schemas.microsoft.com/office/drawing/2014/main" val="1770985187"/>
                    </a:ext>
                  </a:extLst>
                </a:gridCol>
                <a:gridCol w="2160704">
                  <a:extLst>
                    <a:ext uri="{9D8B030D-6E8A-4147-A177-3AD203B41FA5}">
                      <a16:colId xmlns:a16="http://schemas.microsoft.com/office/drawing/2014/main" val="271398560"/>
                    </a:ext>
                  </a:extLst>
                </a:gridCol>
                <a:gridCol w="2160704">
                  <a:extLst>
                    <a:ext uri="{9D8B030D-6E8A-4147-A177-3AD203B41FA5}">
                      <a16:colId xmlns:a16="http://schemas.microsoft.com/office/drawing/2014/main" val="1853110693"/>
                    </a:ext>
                  </a:extLst>
                </a:gridCol>
              </a:tblGrid>
              <a:tr h="0">
                <a:tc gridSpan="3">
                  <a:txBody>
                    <a:bodyPr/>
                    <a:lstStyle/>
                    <a:p>
                      <a:pPr algn="ctr"/>
                      <a:r>
                        <a:rPr lang="en-US" sz="1200" b="1">
                          <a:solidFill>
                            <a:srgbClr val="FFFFFF"/>
                          </a:solidFill>
                        </a:rPr>
                        <a:t>Prescription Drugs: Retail (Up To 30-days) | Mail Order (Up To 100-days)</a:t>
                      </a:r>
                      <a:endParaRPr lang="en-US" sz="1400" b="1">
                        <a:solidFill>
                          <a:srgbClr val="FFFFFF"/>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solidFill>
                  </a:tcPr>
                </a:tc>
                <a:tc hMerge="1">
                  <a:txBody>
                    <a:bodyPr/>
                    <a:lstStyle/>
                    <a:p>
                      <a:pPr algn="ctr"/>
                      <a:endParaRPr lang="en-US" sz="1600" b="1">
                        <a:solidFill>
                          <a:schemeClr val="bg1"/>
                        </a:solidFill>
                      </a:endParaRPr>
                    </a:p>
                  </a:txBody>
                  <a:tcPr anchor="ctr">
                    <a:solidFill>
                      <a:srgbClr val="0078A2"/>
                    </a:solidFill>
                  </a:tcPr>
                </a:tc>
                <a:tc hMerge="1">
                  <a:txBody>
                    <a:bodyPr/>
                    <a:lstStyle/>
                    <a:p>
                      <a:endParaRPr lang="en-US"/>
                    </a:p>
                  </a:txBody>
                  <a:tcPr/>
                </a:tc>
                <a:extLst>
                  <a:ext uri="{0D108BD9-81ED-4DB2-BD59-A6C34878D82A}">
                    <a16:rowId xmlns:a16="http://schemas.microsoft.com/office/drawing/2014/main" val="3862358154"/>
                  </a:ext>
                </a:extLst>
              </a:tr>
              <a:tr h="129540">
                <a:tc rowSpan="2">
                  <a:txBody>
                    <a:bodyPr/>
                    <a:lstStyle/>
                    <a:p>
                      <a:pPr algn="ctr"/>
                      <a:r>
                        <a:rPr lang="en-US" sz="1200">
                          <a:solidFill>
                            <a:schemeClr val="tx1"/>
                          </a:solidFill>
                        </a:rPr>
                        <a:t>Rx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lang="en-US" sz="1200">
                          <a:solidFill>
                            <a:schemeClr val="tx1"/>
                          </a:solidFill>
                        </a:rPr>
                        <a:t>None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endParaRPr lang="en-US"/>
                    </a:p>
                  </a:txBody>
                  <a:tcPr/>
                </a:tc>
                <a:extLst>
                  <a:ext uri="{0D108BD9-81ED-4DB2-BD59-A6C34878D82A}">
                    <a16:rowId xmlns:a16="http://schemas.microsoft.com/office/drawing/2014/main" val="836131025"/>
                  </a:ext>
                </a:extLst>
              </a:tr>
              <a:tr h="129540">
                <a:tc vMerge="1">
                  <a:txBody>
                    <a:bodyPr/>
                    <a:lstStyle/>
                    <a:p>
                      <a:endParaRPr lang="en-US"/>
                    </a:p>
                  </a:txBody>
                  <a:tcPr/>
                </a:tc>
                <a:tc>
                  <a:txBody>
                    <a:bodyPr/>
                    <a:lstStyle/>
                    <a:p>
                      <a:pPr algn="ctr"/>
                      <a:r>
                        <a:rPr lang="en-US" sz="1200">
                          <a:solidFill>
                            <a:schemeClr val="tx1"/>
                          </a:solidFill>
                        </a:rPr>
                        <a:t>Retail</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Mail Order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452062844"/>
                  </a:ext>
                </a:extLst>
              </a:tr>
              <a:tr h="0">
                <a:tc>
                  <a:txBody>
                    <a:bodyPr/>
                    <a:lstStyle/>
                    <a:p>
                      <a:pPr algn="ctr"/>
                      <a:r>
                        <a:rPr lang="en-US" sz="1200">
                          <a:solidFill>
                            <a:schemeClr val="tx1"/>
                          </a:solidFill>
                        </a:rPr>
                        <a:t>Generic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$10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23702685"/>
                  </a:ext>
                </a:extLst>
              </a:tr>
              <a:tr h="0">
                <a:tc>
                  <a:txBody>
                    <a:bodyPr/>
                    <a:lstStyle/>
                    <a:p>
                      <a:pPr algn="ctr"/>
                      <a:r>
                        <a:rPr lang="en-US" sz="1200">
                          <a:solidFill>
                            <a:schemeClr val="tx1"/>
                          </a:solidFill>
                        </a:rPr>
                        <a:t>Brand-Name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$30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kumimoji="0" lang="en-US" sz="1200" b="0" i="0" u="none" strike="noStrike" kern="1200" cap="none" spc="0" normalizeH="0" baseline="0" noProof="0">
                          <a:ln>
                            <a:noFill/>
                          </a:ln>
                          <a:solidFill>
                            <a:schemeClr val="tx1"/>
                          </a:solidFill>
                          <a:effectLst/>
                          <a:uLnTx/>
                          <a:uFillTx/>
                          <a:latin typeface="+mn-lt"/>
                          <a:ea typeface="+mn-ea"/>
                          <a:cs typeface="+mn-cs"/>
                        </a:rPr>
                        <a:t>$60</a:t>
                      </a:r>
                      <a:endParaRPr lang="en-US" sz="1200">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994919792"/>
                  </a:ext>
                </a:extLst>
              </a:tr>
              <a:tr h="0">
                <a:tc>
                  <a:txBody>
                    <a:bodyPr/>
                    <a:lstStyle/>
                    <a:p>
                      <a:pPr algn="ctr"/>
                      <a:r>
                        <a:rPr lang="en-US" sz="1200">
                          <a:solidFill>
                            <a:schemeClr val="tx1"/>
                          </a:solidFill>
                        </a:rPr>
                        <a:t>Non-Preferred Brand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$60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$120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210456305"/>
                  </a:ext>
                </a:extLst>
              </a:tr>
              <a:tr h="0">
                <a:tc>
                  <a:txBody>
                    <a:bodyPr/>
                    <a:lstStyle/>
                    <a:p>
                      <a:pPr algn="ctr"/>
                      <a:r>
                        <a:rPr lang="en-US" sz="1200">
                          <a:solidFill>
                            <a:schemeClr val="tx1"/>
                          </a:solidFill>
                        </a:rPr>
                        <a:t>Specialty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lang="en-US" sz="1200">
                          <a:solidFill>
                            <a:schemeClr val="tx1"/>
                          </a:solidFill>
                        </a:rPr>
                        <a:t>30% up to $500 (30-Day)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pPr algn="ctr"/>
                      <a:endParaRPr lang="en-US" sz="1200">
                        <a:solidFill>
                          <a:srgbClr val="FF0000"/>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694744866"/>
                  </a:ext>
                </a:extLst>
              </a:tr>
              <a:tr h="0">
                <a:tc>
                  <a:txBody>
                    <a:bodyPr/>
                    <a:lstStyle/>
                    <a:p>
                      <a:pPr algn="ctr"/>
                      <a:r>
                        <a:rPr lang="en-US" sz="1200" dirty="0" err="1">
                          <a:solidFill>
                            <a:schemeClr val="tx1"/>
                          </a:solidFill>
                        </a:rPr>
                        <a:t>RxValet</a:t>
                      </a:r>
                      <a:r>
                        <a:rPr lang="en-US" sz="1200" dirty="0">
                          <a:solidFill>
                            <a:schemeClr val="tx1"/>
                          </a:solidFill>
                        </a:rPr>
                        <a:t> (voluntary participation)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lang="en-US" sz="1200" dirty="0">
                          <a:solidFill>
                            <a:srgbClr val="00B050"/>
                          </a:solidFill>
                        </a:rPr>
                        <a:t>$0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endParaRPr lang="en-US"/>
                    </a:p>
                  </a:txBody>
                  <a:tcPr/>
                </a:tc>
                <a:extLst>
                  <a:ext uri="{0D108BD9-81ED-4DB2-BD59-A6C34878D82A}">
                    <a16:rowId xmlns:a16="http://schemas.microsoft.com/office/drawing/2014/main" val="3468740509"/>
                  </a:ext>
                </a:extLst>
              </a:tr>
            </a:tbl>
          </a:graphicData>
        </a:graphic>
      </p:graphicFrame>
      <p:pic>
        <p:nvPicPr>
          <p:cNvPr id="7" name="Picture 6">
            <a:extLst>
              <a:ext uri="{FF2B5EF4-FFF2-40B4-BE49-F238E27FC236}">
                <a16:creationId xmlns:a16="http://schemas.microsoft.com/office/drawing/2014/main" id="{FD5F5E80-03B7-4CEB-9A6B-6AD0BDFC8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077" y="116078"/>
            <a:ext cx="682119" cy="682119"/>
          </a:xfrm>
          <a:prstGeom prst="rect">
            <a:avLst/>
          </a:prstGeom>
        </p:spPr>
      </p:pic>
      <p:pic>
        <p:nvPicPr>
          <p:cNvPr id="12" name="Picture 11">
            <a:extLst>
              <a:ext uri="{FF2B5EF4-FFF2-40B4-BE49-F238E27FC236}">
                <a16:creationId xmlns:a16="http://schemas.microsoft.com/office/drawing/2014/main" id="{E70DEE10-B06F-4C45-86CC-CA08032721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3122" y="116078"/>
            <a:ext cx="682119" cy="682119"/>
          </a:xfrm>
          <a:prstGeom prst="rect">
            <a:avLst/>
          </a:prstGeom>
        </p:spPr>
      </p:pic>
      <p:sp>
        <p:nvSpPr>
          <p:cNvPr id="6" name="Rectangle 5">
            <a:extLst>
              <a:ext uri="{FF2B5EF4-FFF2-40B4-BE49-F238E27FC236}">
                <a16:creationId xmlns:a16="http://schemas.microsoft.com/office/drawing/2014/main" id="{D6035BEA-0864-1167-AE81-32693DBED904}"/>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94EF1BA9-58E2-DA58-31D5-47F04C2BFA35}"/>
              </a:ext>
            </a:extLst>
          </p:cNvPr>
          <p:cNvSpPr>
            <a:spLocks noGrp="1"/>
          </p:cNvSpPr>
          <p:nvPr>
            <p:ph type="sldNum" sz="quarter" idx="12"/>
          </p:nvPr>
        </p:nvSpPr>
        <p:spPr/>
        <p:txBody>
          <a:bodyPr/>
          <a:lstStyle/>
          <a:p>
            <a:fld id="{69E1BDE5-8024-4E90-B778-43927E434DAC}" type="slidenum">
              <a:rPr lang="en-US" smtClean="0"/>
              <a:t>6</a:t>
            </a:fld>
            <a:endParaRPr lang="en-US"/>
          </a:p>
        </p:txBody>
      </p:sp>
    </p:spTree>
    <p:extLst>
      <p:ext uri="{BB962C8B-B14F-4D97-AF65-F5344CB8AC3E}">
        <p14:creationId xmlns:p14="http://schemas.microsoft.com/office/powerpoint/2010/main" val="286715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196864"/>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graphicFrame>
        <p:nvGraphicFramePr>
          <p:cNvPr id="3" name="Table 2">
            <a:extLst>
              <a:ext uri="{FF2B5EF4-FFF2-40B4-BE49-F238E27FC236}">
                <a16:creationId xmlns:a16="http://schemas.microsoft.com/office/drawing/2014/main" id="{709D1D74-535D-45A3-96B1-DCDE8E6057AA}"/>
              </a:ext>
            </a:extLst>
          </p:cNvPr>
          <p:cNvGraphicFramePr>
            <a:graphicFrameLocks noGrp="1"/>
          </p:cNvGraphicFramePr>
          <p:nvPr>
            <p:extLst>
              <p:ext uri="{D42A27DB-BD31-4B8C-83A1-F6EECF244321}">
                <p14:modId xmlns:p14="http://schemas.microsoft.com/office/powerpoint/2010/main" val="4050466619"/>
              </p:ext>
            </p:extLst>
          </p:nvPr>
        </p:nvGraphicFramePr>
        <p:xfrm>
          <a:off x="228598" y="2022590"/>
          <a:ext cx="7304406" cy="4114800"/>
        </p:xfrm>
        <a:graphic>
          <a:graphicData uri="http://schemas.openxmlformats.org/drawingml/2006/table">
            <a:tbl>
              <a:tblPr firstRow="1" bandRow="1">
                <a:tableStyleId>{5940675A-B579-460E-94D1-54222C63F5DA}</a:tableStyleId>
              </a:tblPr>
              <a:tblGrid>
                <a:gridCol w="2095502">
                  <a:extLst>
                    <a:ext uri="{9D8B030D-6E8A-4147-A177-3AD203B41FA5}">
                      <a16:colId xmlns:a16="http://schemas.microsoft.com/office/drawing/2014/main" val="3355300375"/>
                    </a:ext>
                  </a:extLst>
                </a:gridCol>
                <a:gridCol w="2469751">
                  <a:extLst>
                    <a:ext uri="{9D8B030D-6E8A-4147-A177-3AD203B41FA5}">
                      <a16:colId xmlns:a16="http://schemas.microsoft.com/office/drawing/2014/main" val="2686065312"/>
                    </a:ext>
                  </a:extLst>
                </a:gridCol>
                <a:gridCol w="2739153">
                  <a:extLst>
                    <a:ext uri="{9D8B030D-6E8A-4147-A177-3AD203B41FA5}">
                      <a16:colId xmlns:a16="http://schemas.microsoft.com/office/drawing/2014/main" val="2212803339"/>
                    </a:ext>
                  </a:extLst>
                </a:gridCol>
              </a:tblGrid>
              <a:tr h="426720">
                <a:tc>
                  <a:txBody>
                    <a:bodyPr/>
                    <a:lstStyle/>
                    <a:p>
                      <a:pPr algn="ctr"/>
                      <a:r>
                        <a:rPr lang="en-US" sz="1400" b="1">
                          <a:solidFill>
                            <a:schemeClr val="bg1"/>
                          </a:solidFill>
                        </a:rPr>
                        <a:t>Guardian PPO Plan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In-Network </a:t>
                      </a:r>
                    </a:p>
                    <a:p>
                      <a:pPr lvl="0" algn="ctr">
                        <a:buNone/>
                      </a:pPr>
                      <a:r>
                        <a:rPr lang="en-US" sz="1400" b="1">
                          <a:solidFill>
                            <a:schemeClr val="bg1"/>
                          </a:solidFill>
                        </a:rPr>
                        <a:t>Employee Pays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mn-lt"/>
                          <a:ea typeface="+mn-ea"/>
                          <a:cs typeface="+mn-cs"/>
                        </a:rPr>
                        <a:t>Out-of-Network</a:t>
                      </a:r>
                    </a:p>
                    <a:p>
                      <a:pPr marL="0" marR="0" lvl="0" indent="0" algn="ctr">
                        <a:lnSpc>
                          <a:spcPct val="100000"/>
                        </a:lnSpc>
                        <a:spcBef>
                          <a:spcPts val="0"/>
                        </a:spcBef>
                        <a:spcAft>
                          <a:spcPts val="0"/>
                        </a:spcAft>
                        <a:buClrTx/>
                        <a:buSzTx/>
                        <a:buFontTx/>
                        <a:buNone/>
                      </a:pPr>
                      <a:r>
                        <a:rPr lang="en-US" sz="1400" b="1" i="0" u="none" strike="noStrike" kern="1200" cap="none" spc="0" normalizeH="0" baseline="0" noProof="0">
                          <a:ln>
                            <a:noFill/>
                          </a:ln>
                          <a:solidFill>
                            <a:schemeClr val="bg1"/>
                          </a:solidFill>
                          <a:effectLst/>
                          <a:uLnTx/>
                          <a:uFillTx/>
                          <a:latin typeface="+mn-lt"/>
                          <a:ea typeface="+mn-ea"/>
                          <a:cs typeface="+mn-cs"/>
                        </a:rPr>
                        <a:t>Employee Pays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357474">
                <a:tc gridSpan="3">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black"/>
                          </a:solidFill>
                          <a:effectLst/>
                          <a:uLnTx/>
                          <a:uFillTx/>
                          <a:latin typeface="+mn-lt"/>
                          <a:ea typeface="+mn-ea"/>
                          <a:cs typeface="+mn-cs"/>
                        </a:rPr>
                        <a:t>The following table is an overview of</a:t>
                      </a:r>
                      <a:r>
                        <a:rPr kumimoji="0" lang="en-US" sz="1000" b="1" i="1" u="none" strike="noStrike" kern="1200" cap="none" spc="0" normalizeH="0" baseline="0" noProof="0">
                          <a:ln>
                            <a:noFill/>
                          </a:ln>
                          <a:solidFill>
                            <a:prstClr val="black"/>
                          </a:solidFill>
                          <a:effectLst/>
                          <a:uLnTx/>
                          <a:uFillTx/>
                          <a:latin typeface="+mn-lt"/>
                          <a:ea typeface="+mn-ea"/>
                          <a:cs typeface="+mn-cs"/>
                        </a:rPr>
                        <a:t> covered services. </a:t>
                      </a:r>
                      <a:r>
                        <a:rPr kumimoji="0" lang="en-US" sz="1000" b="0" i="1" u="none" strike="noStrike" kern="1200" cap="none" spc="0" normalizeH="0" baseline="0" noProof="0">
                          <a:ln>
                            <a:noFill/>
                          </a:ln>
                          <a:solidFill>
                            <a:prstClr val="black"/>
                          </a:solidFill>
                          <a:effectLst/>
                          <a:uLnTx/>
                          <a:uFillTx/>
                          <a:latin typeface="+mn-lt"/>
                          <a:ea typeface="+mn-ea"/>
                          <a:cs typeface="+mn-cs"/>
                        </a:rPr>
                        <a:t>For full plan details, refer to the Summary of Benefits and Coverage. </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After Deductible: </a:t>
                      </a:r>
                      <a:r>
                        <a:rPr kumimoji="0" lang="en-US" sz="1000" b="0" i="0" u="none" strike="noStrike" kern="1200" cap="none" spc="0" normalizeH="0" baseline="0" noProof="0">
                          <a:ln>
                            <a:noFill/>
                          </a:ln>
                          <a:solidFill>
                            <a:prstClr val="black"/>
                          </a:solidFill>
                          <a:effectLst/>
                          <a:uLnTx/>
                          <a:uFillTx/>
                          <a:latin typeface="+mn-lt"/>
                          <a:ea typeface="+mn-ea"/>
                          <a:cs typeface="+mn-cs"/>
                        </a:rPr>
                        <a:t>Annual deductible must be met before copay and coinsurance applies. </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Deductible Waived: </a:t>
                      </a:r>
                      <a:r>
                        <a:rPr kumimoji="0" lang="en-US" sz="1000" b="0" i="0" u="none" strike="noStrike" kern="1200" cap="none" spc="0" normalizeH="0" baseline="0" noProof="0">
                          <a:ln>
                            <a:noFill/>
                          </a:ln>
                          <a:solidFill>
                            <a:prstClr val="black"/>
                          </a:solidFill>
                          <a:effectLst/>
                          <a:uLnTx/>
                          <a:uFillTx/>
                          <a:latin typeface="+mn-lt"/>
                          <a:ea typeface="+mn-ea"/>
                          <a:cs typeface="+mn-cs"/>
                        </a:rPr>
                        <a:t>Annual deductible does not apply.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alpha val="20000"/>
                      </a:srgbClr>
                    </a:solidFill>
                  </a:tcPr>
                </a:tc>
                <a:tc hMerge="1">
                  <a:txBody>
                    <a:bodyPr/>
                    <a:lstStyle/>
                    <a:p>
                      <a:endParaRPr lang="en-US"/>
                    </a:p>
                  </a:txBody>
                  <a:tcPr>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tc hMerge="1">
                  <a:txBody>
                    <a:bodyPr/>
                    <a:lstStyle/>
                    <a:p>
                      <a:pPr algn="ctr"/>
                      <a:endParaRPr lang="en-US" sz="1600" b="1">
                        <a:solidFill>
                          <a:schemeClr val="bg1"/>
                        </a:solidFill>
                      </a:endParaRPr>
                    </a:p>
                  </a:txBody>
                  <a:tcPr anchor="ctr">
                    <a:solidFill>
                      <a:srgbClr val="0078A2"/>
                    </a:solidFill>
                  </a:tcPr>
                </a:tc>
                <a:extLst>
                  <a:ext uri="{0D108BD9-81ED-4DB2-BD59-A6C34878D82A}">
                    <a16:rowId xmlns:a16="http://schemas.microsoft.com/office/drawing/2014/main" val="322019608"/>
                  </a:ext>
                </a:extLst>
              </a:tr>
              <a:tr h="426720">
                <a:tc>
                  <a:txBody>
                    <a:bodyPr/>
                    <a:lstStyle/>
                    <a:p>
                      <a:pPr algn="ctr"/>
                      <a:r>
                        <a:rPr lang="en-US" sz="1200"/>
                        <a:t>Plan Network</a:t>
                      </a:r>
                    </a:p>
                    <a:p>
                      <a:pPr algn="ctr"/>
                      <a:r>
                        <a:rPr lang="en-US" sz="1200"/>
                        <a:t>Policy Number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gridSpan="2">
                  <a:txBody>
                    <a:bodyPr/>
                    <a:lstStyle/>
                    <a:p>
                      <a:pPr algn="ctr"/>
                      <a:r>
                        <a:rPr lang="en-US" sz="1200">
                          <a:solidFill>
                            <a:schemeClr val="tx1"/>
                          </a:solidFill>
                        </a:rPr>
                        <a:t>Dental Guard Preferred</a:t>
                      </a:r>
                    </a:p>
                    <a:p>
                      <a:pPr algn="ctr"/>
                      <a:r>
                        <a:rPr lang="en-US" sz="1200">
                          <a:solidFill>
                            <a:schemeClr val="tx1"/>
                          </a:solidFill>
                        </a:rPr>
                        <a:t>556153</a:t>
                      </a:r>
                      <a:endParaRPr lang="en-US"/>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hMerge="1">
                  <a:txBody>
                    <a:bodyPr/>
                    <a:lstStyle/>
                    <a:p>
                      <a:pPr algn="ctr"/>
                      <a:endParaRPr lang="en-US" sz="1100"/>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r h="426720">
                <a:tc>
                  <a:txBody>
                    <a:bodyPr/>
                    <a:lstStyle/>
                    <a:p>
                      <a:pPr algn="ctr"/>
                      <a:r>
                        <a:rPr lang="en-US" sz="1200">
                          <a:solidFill>
                            <a:schemeClr val="tx1"/>
                          </a:solidFill>
                        </a:rPr>
                        <a:t>Calendar Year Deductible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$50 Individual | $150 Family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$50 Individual | $150 Family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89961359"/>
                  </a:ext>
                </a:extLst>
              </a:tr>
              <a:tr h="426720">
                <a:tc>
                  <a:txBody>
                    <a:bodyPr/>
                    <a:lstStyle/>
                    <a:p>
                      <a:pPr algn="ctr"/>
                      <a:r>
                        <a:rPr lang="en-US" sz="1200">
                          <a:solidFill>
                            <a:schemeClr val="tx1"/>
                          </a:solidFill>
                        </a:rPr>
                        <a:t>Annual Benefit Max</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latin typeface="+mn-lt"/>
                        </a:rPr>
                        <a:t>$2,000 Per Person</a:t>
                      </a:r>
                      <a:endParaRPr lang="en-US"/>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$2,000 Per Person</a:t>
                      </a:r>
                      <a:endParaRPr lang="en-US" sz="1200"/>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99397268"/>
                  </a:ext>
                </a:extLst>
              </a:tr>
              <a:tr h="426720">
                <a:tc>
                  <a:txBody>
                    <a:bodyPr/>
                    <a:lstStyle/>
                    <a:p>
                      <a:pPr algn="ctr"/>
                      <a:r>
                        <a:rPr lang="en-US" sz="1200">
                          <a:solidFill>
                            <a:schemeClr val="tx1"/>
                          </a:solidFill>
                        </a:rPr>
                        <a:t>Preventive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No Charge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mn-lt"/>
                        </a:rPr>
                        <a:t>No Charge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42497085"/>
                  </a:ext>
                </a:extLst>
              </a:tr>
              <a:tr h="426720">
                <a:tc>
                  <a:txBody>
                    <a:bodyPr/>
                    <a:lstStyle/>
                    <a:p>
                      <a:pPr algn="ctr"/>
                      <a:r>
                        <a:rPr lang="en-US" sz="1200">
                          <a:solidFill>
                            <a:schemeClr val="tx1"/>
                          </a:solidFill>
                        </a:rPr>
                        <a:t>Basic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10%</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endParaRPr kumimoji="0" lang="en-US" sz="800" b="0" i="0" u="none" strike="noStrike" kern="1200" cap="none" spc="0" normalizeH="0" baseline="0" noProof="0">
                        <a:ln>
                          <a:noFill/>
                        </a:ln>
                        <a:solidFill>
                          <a:schemeClr val="tx1"/>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20%</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endParaRPr kumimoji="0" lang="en-US" sz="800" b="0" i="0" u="none" strike="noStrike" kern="1200" cap="none" spc="0" normalizeH="0" baseline="0" noProof="0">
                        <a:ln>
                          <a:noFill/>
                        </a:ln>
                        <a:solidFill>
                          <a:schemeClr val="tx1"/>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14057227"/>
                  </a:ext>
                </a:extLst>
              </a:tr>
              <a:tr h="426720">
                <a:tc>
                  <a:txBody>
                    <a:bodyPr/>
                    <a:lstStyle/>
                    <a:p>
                      <a:pPr algn="ctr"/>
                      <a:r>
                        <a:rPr lang="en-US" sz="1200">
                          <a:solidFill>
                            <a:schemeClr val="tx1"/>
                          </a:solidFill>
                        </a:rPr>
                        <a:t>Major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40%</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endParaRPr kumimoji="0" lang="en-US" sz="800" b="0" i="0" u="none" strike="noStrike" kern="1200" cap="none" spc="0" normalizeH="0" baseline="0" noProof="0">
                        <a:ln>
                          <a:noFill/>
                        </a:ln>
                        <a:solidFill>
                          <a:schemeClr val="tx1"/>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50%</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endParaRPr kumimoji="0" lang="en-US" sz="800" b="0" i="0" u="none" strike="noStrike" kern="1200" cap="none" spc="0" normalizeH="0" baseline="0" noProof="0">
                        <a:ln>
                          <a:noFill/>
                        </a:ln>
                        <a:solidFill>
                          <a:schemeClr val="tx1"/>
                        </a:solidFill>
                        <a:effectLst/>
                        <a:uLnTx/>
                        <a:uFillTx/>
                        <a:latin typeface="+mn-lt"/>
                        <a:ea typeface="+mn-ea"/>
                        <a:cs typeface="+mn-cs"/>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836619715"/>
                  </a:ext>
                </a:extLst>
              </a:tr>
              <a:tr h="426720">
                <a:tc>
                  <a:txBody>
                    <a:bodyPr/>
                    <a:lstStyle/>
                    <a:p>
                      <a:pPr algn="ctr"/>
                      <a:r>
                        <a:rPr lang="en-US" sz="1200">
                          <a:solidFill>
                            <a:schemeClr val="tx1"/>
                          </a:solidFill>
                        </a:rPr>
                        <a:t>Orthodontia</a:t>
                      </a:r>
                    </a:p>
                    <a:p>
                      <a:pPr algn="ctr"/>
                      <a:r>
                        <a:rPr lang="en-US" sz="1000" i="1">
                          <a:solidFill>
                            <a:schemeClr val="tx1"/>
                          </a:solidFill>
                        </a:rPr>
                        <a:t>(Adult and Child )</a:t>
                      </a:r>
                      <a:endParaRPr lang="en-US" sz="1200" i="1">
                        <a:solidFill>
                          <a:schemeClr val="tx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50%</a:t>
                      </a:r>
                      <a:r>
                        <a:rPr kumimoji="0" lang="en-US" sz="1200" b="0" i="1" u="none" strike="noStrike" kern="1200" cap="none" spc="0" normalizeH="0" baseline="0" noProof="0">
                          <a:ln>
                            <a:noFill/>
                          </a:ln>
                          <a:solidFill>
                            <a:schemeClr val="tx1"/>
                          </a:solidFill>
                          <a:effectLst/>
                          <a:uLnTx/>
                          <a:uFillTx/>
                          <a:latin typeface="+mn-lt"/>
                          <a:ea typeface="+mn-ea"/>
                          <a:cs typeface="+mn-cs"/>
                        </a:rPr>
                        <a:t> </a:t>
                      </a: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Lifetime Max: $2,000</a:t>
                      </a:r>
                      <a:endParaRPr lang="en-US"/>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50%</a:t>
                      </a:r>
                      <a:r>
                        <a:rPr kumimoji="0" lang="en-US" sz="1200" b="0" i="1" u="none" strike="noStrike" kern="1200" cap="none" spc="0" normalizeH="0" baseline="0" noProof="0">
                          <a:ln>
                            <a:noFill/>
                          </a:ln>
                          <a:solidFill>
                            <a:schemeClr val="tx1"/>
                          </a:solidFill>
                          <a:effectLst/>
                          <a:uLnTx/>
                          <a:uFillTx/>
                          <a:latin typeface="+mn-lt"/>
                          <a:ea typeface="+mn-ea"/>
                          <a:cs typeface="+mn-cs"/>
                        </a:rPr>
                        <a:t> </a:t>
                      </a:r>
                      <a:r>
                        <a:rPr kumimoji="0" lang="en-US" sz="800" b="0" i="1" u="none" strike="noStrike" kern="1200" cap="none" spc="0" normalizeH="0" baseline="0" noProof="0">
                          <a:ln>
                            <a:noFill/>
                          </a:ln>
                          <a:solidFill>
                            <a:schemeClr val="tx1"/>
                          </a:solidFill>
                          <a:effectLst/>
                          <a:uLnTx/>
                          <a:uFillTx/>
                          <a:latin typeface="+mn-lt"/>
                          <a:ea typeface="+mn-ea"/>
                          <a:cs typeface="+mn-cs"/>
                        </a:rPr>
                        <a:t>after deductible</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Lifetime Max: $2,000</a:t>
                      </a:r>
                      <a:endParaRPr lang="en-US"/>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693892243"/>
                  </a:ext>
                </a:extLst>
              </a:tr>
            </a:tbl>
          </a:graphicData>
        </a:graphic>
      </p:graphicFrame>
      <p:sp>
        <p:nvSpPr>
          <p:cNvPr id="2" name="Rectangle: Rounded Corners 1">
            <a:extLst>
              <a:ext uri="{FF2B5EF4-FFF2-40B4-BE49-F238E27FC236}">
                <a16:creationId xmlns:a16="http://schemas.microsoft.com/office/drawing/2014/main" id="{BE446F7B-2FB5-44E8-8F31-D094198EFF60}"/>
              </a:ext>
            </a:extLst>
          </p:cNvPr>
          <p:cNvSpPr/>
          <p:nvPr/>
        </p:nvSpPr>
        <p:spPr>
          <a:xfrm>
            <a:off x="3084473" y="7926953"/>
            <a:ext cx="1913935" cy="850605"/>
          </a:xfrm>
          <a:prstGeom prst="roundRect">
            <a:avLst/>
          </a:prstGeom>
          <a:solidFill>
            <a:srgbClr val="808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Dental cleaning under preventive care is covered once </a:t>
            </a:r>
            <a:r>
              <a:rPr lang="en-US" sz="1200" b="1"/>
              <a:t>every 6 months</a:t>
            </a:r>
            <a:r>
              <a:rPr lang="en-US" sz="1050" b="1"/>
              <a:t>.</a:t>
            </a:r>
          </a:p>
        </p:txBody>
      </p:sp>
      <p:pic>
        <p:nvPicPr>
          <p:cNvPr id="2050" name="Picture 21">
            <a:extLst>
              <a:ext uri="{FF2B5EF4-FFF2-40B4-BE49-F238E27FC236}">
                <a16:creationId xmlns:a16="http://schemas.microsoft.com/office/drawing/2014/main" id="{8E2242C9-DC9F-48C9-A99D-AE88C683B3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3229" y="7660574"/>
            <a:ext cx="2104215" cy="147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4" name="Group 3">
            <a:extLst>
              <a:ext uri="{FF2B5EF4-FFF2-40B4-BE49-F238E27FC236}">
                <a16:creationId xmlns:a16="http://schemas.microsoft.com/office/drawing/2014/main" id="{F9E83211-9905-4527-BD9F-E28A4E2DDACB}"/>
              </a:ext>
            </a:extLst>
          </p:cNvPr>
          <p:cNvGrpSpPr/>
          <p:nvPr/>
        </p:nvGrpSpPr>
        <p:grpSpPr>
          <a:xfrm>
            <a:off x="323029" y="7999295"/>
            <a:ext cx="2833394" cy="789742"/>
            <a:chOff x="422518" y="7119802"/>
            <a:chExt cx="2614782" cy="595814"/>
          </a:xfrm>
        </p:grpSpPr>
        <p:pic>
          <p:nvPicPr>
            <p:cNvPr id="16" name="Picture 15">
              <a:extLst>
                <a:ext uri="{FF2B5EF4-FFF2-40B4-BE49-F238E27FC236}">
                  <a16:creationId xmlns:a16="http://schemas.microsoft.com/office/drawing/2014/main" id="{84AA6B89-1ED9-4F7A-881E-6D17C01B1118}"/>
                </a:ext>
              </a:extLst>
            </p:cNvPr>
            <p:cNvPicPr>
              <a:picLocks noChangeAspect="1"/>
            </p:cNvPicPr>
            <p:nvPr/>
          </p:nvPicPr>
          <p:blipFill rotWithShape="1">
            <a:blip r:embed="rId3">
              <a:duotone>
                <a:schemeClr val="accent3">
                  <a:shade val="45000"/>
                  <a:satMod val="135000"/>
                </a:schemeClr>
                <a:prstClr val="white"/>
              </a:duotone>
              <a:extLst>
                <a:ext uri="{28A0092B-C50C-407E-A947-70E740481C1C}">
                  <a14:useLocalDpi xmlns:a14="http://schemas.microsoft.com/office/drawing/2010/main" val="0"/>
                </a:ext>
              </a:extLst>
            </a:blip>
            <a:srcRect r="33023" b="-18711"/>
            <a:stretch/>
          </p:blipFill>
          <p:spPr>
            <a:xfrm>
              <a:off x="531379" y="7150253"/>
              <a:ext cx="318977" cy="565363"/>
            </a:xfrm>
            <a:prstGeom prst="rect">
              <a:avLst/>
            </a:prstGeom>
          </p:spPr>
        </p:pic>
        <p:pic>
          <p:nvPicPr>
            <p:cNvPr id="18" name="Picture 17">
              <a:extLst>
                <a:ext uri="{FF2B5EF4-FFF2-40B4-BE49-F238E27FC236}">
                  <a16:creationId xmlns:a16="http://schemas.microsoft.com/office/drawing/2014/main" id="{AFF75DAD-008B-4CE1-9A48-1CA456DA33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518" y="7250674"/>
              <a:ext cx="318977" cy="318977"/>
            </a:xfrm>
            <a:prstGeom prst="rect">
              <a:avLst/>
            </a:prstGeom>
          </p:spPr>
        </p:pic>
        <p:sp>
          <p:nvSpPr>
            <p:cNvPr id="19" name="TextBox 18">
              <a:extLst>
                <a:ext uri="{FF2B5EF4-FFF2-40B4-BE49-F238E27FC236}">
                  <a16:creationId xmlns:a16="http://schemas.microsoft.com/office/drawing/2014/main" id="{93F9B853-F988-46EC-ADD7-3CD03CA13F80}"/>
                </a:ext>
              </a:extLst>
            </p:cNvPr>
            <p:cNvSpPr txBox="1"/>
            <p:nvPr/>
          </p:nvSpPr>
          <p:spPr>
            <a:xfrm>
              <a:off x="860525" y="7119802"/>
              <a:ext cx="2176775" cy="487616"/>
            </a:xfrm>
            <a:prstGeom prst="rect">
              <a:avLst/>
            </a:prstGeom>
            <a:noFill/>
          </p:spPr>
          <p:txBody>
            <a:bodyPr wrap="square" rtlCol="0">
              <a:spAutoFit/>
            </a:bodyPr>
            <a:lstStyle/>
            <a:p>
              <a:r>
                <a:rPr lang="en-US" sz="1200" b="1"/>
                <a:t>Download the Guardian app</a:t>
              </a:r>
            </a:p>
            <a:p>
              <a:r>
                <a:rPr lang="en-US" sz="1200" b="1"/>
                <a:t>to view ID card and find an </a:t>
              </a:r>
            </a:p>
            <a:p>
              <a:r>
                <a:rPr lang="en-US" sz="1200" b="1"/>
                <a:t>in-network provider!</a:t>
              </a:r>
            </a:p>
          </p:txBody>
        </p:sp>
      </p:grpSp>
      <p:graphicFrame>
        <p:nvGraphicFramePr>
          <p:cNvPr id="21" name="Table 20">
            <a:extLst>
              <a:ext uri="{FF2B5EF4-FFF2-40B4-BE49-F238E27FC236}">
                <a16:creationId xmlns:a16="http://schemas.microsoft.com/office/drawing/2014/main" id="{7C007A7D-7070-4474-9994-E0C498F1AF49}"/>
              </a:ext>
            </a:extLst>
          </p:cNvPr>
          <p:cNvGraphicFramePr>
            <a:graphicFrameLocks noGrp="1"/>
          </p:cNvGraphicFramePr>
          <p:nvPr>
            <p:extLst>
              <p:ext uri="{D42A27DB-BD31-4B8C-83A1-F6EECF244321}">
                <p14:modId xmlns:p14="http://schemas.microsoft.com/office/powerpoint/2010/main" val="496179751"/>
              </p:ext>
            </p:extLst>
          </p:nvPr>
        </p:nvGraphicFramePr>
        <p:xfrm>
          <a:off x="239398" y="1106629"/>
          <a:ext cx="7293603" cy="853440"/>
        </p:xfrm>
        <a:graphic>
          <a:graphicData uri="http://schemas.openxmlformats.org/drawingml/2006/table">
            <a:tbl>
              <a:tblPr firstRow="1" bandRow="1">
                <a:tableStyleId>{5940675A-B579-460E-94D1-54222C63F5DA}</a:tableStyleId>
              </a:tblPr>
              <a:tblGrid>
                <a:gridCol w="2431201">
                  <a:extLst>
                    <a:ext uri="{9D8B030D-6E8A-4147-A177-3AD203B41FA5}">
                      <a16:colId xmlns:a16="http://schemas.microsoft.com/office/drawing/2014/main" val="738523499"/>
                    </a:ext>
                  </a:extLst>
                </a:gridCol>
                <a:gridCol w="2431201">
                  <a:extLst>
                    <a:ext uri="{9D8B030D-6E8A-4147-A177-3AD203B41FA5}">
                      <a16:colId xmlns:a16="http://schemas.microsoft.com/office/drawing/2014/main" val="3740740074"/>
                    </a:ext>
                  </a:extLst>
                </a:gridCol>
                <a:gridCol w="2431201">
                  <a:extLst>
                    <a:ext uri="{9D8B030D-6E8A-4147-A177-3AD203B41FA5}">
                      <a16:colId xmlns:a16="http://schemas.microsoft.com/office/drawing/2014/main" val="141508636"/>
                    </a:ext>
                  </a:extLst>
                </a:gridCol>
              </a:tblGrid>
              <a:tr h="370840">
                <a:tc>
                  <a:txBody>
                    <a:bodyPr/>
                    <a:lstStyle/>
                    <a:p>
                      <a:pPr algn="ctr"/>
                      <a:r>
                        <a:rPr lang="en-US" sz="1400" b="1">
                          <a:solidFill>
                            <a:schemeClr val="tx1"/>
                          </a:solidFill>
                        </a:rPr>
                        <a:t>PREVENTIVE:</a:t>
                      </a:r>
                    </a:p>
                    <a:p>
                      <a:pPr algn="ctr"/>
                      <a:r>
                        <a:rPr lang="en-US" sz="1200">
                          <a:solidFill>
                            <a:schemeClr val="tx1"/>
                          </a:solidFill>
                        </a:rPr>
                        <a:t>(e. g. Cleanings, Fluoride </a:t>
                      </a:r>
                    </a:p>
                    <a:p>
                      <a:pPr algn="ctr"/>
                      <a:r>
                        <a:rPr lang="en-US" sz="1200">
                          <a:solidFill>
                            <a:schemeClr val="tx1"/>
                          </a:solidFill>
                        </a:rPr>
                        <a:t>Treatments, Oral Exams, </a:t>
                      </a:r>
                    </a:p>
                    <a:p>
                      <a:pPr algn="ctr"/>
                      <a:r>
                        <a:rPr lang="en-US" sz="1200">
                          <a:solidFill>
                            <a:schemeClr val="tx1"/>
                          </a:solidFill>
                        </a:rPr>
                        <a:t>Sealants and X-Rays.)</a:t>
                      </a:r>
                    </a:p>
                  </a:txBody>
                  <a:tcPr anchor="ctr"/>
                </a:tc>
                <a:tc>
                  <a:txBody>
                    <a:bodyPr/>
                    <a:lstStyle/>
                    <a:p>
                      <a:pPr algn="ctr"/>
                      <a:r>
                        <a:rPr lang="en-US" sz="1400" b="1">
                          <a:solidFill>
                            <a:schemeClr val="tx1"/>
                          </a:solidFill>
                        </a:rPr>
                        <a:t>BASIC:</a:t>
                      </a:r>
                    </a:p>
                    <a:p>
                      <a:pPr algn="ctr"/>
                      <a:r>
                        <a:rPr lang="en-US" sz="1200">
                          <a:solidFill>
                            <a:schemeClr val="tx1"/>
                          </a:solidFill>
                        </a:rPr>
                        <a:t>(e. g. Anesthesia, Fillings, </a:t>
                      </a:r>
                    </a:p>
                    <a:p>
                      <a:pPr algn="ctr"/>
                      <a:r>
                        <a:rPr lang="en-US" sz="1200">
                          <a:solidFill>
                            <a:schemeClr val="tx1"/>
                          </a:solidFill>
                        </a:rPr>
                        <a:t>Periodontics, Root Canal, and Extractions.)</a:t>
                      </a:r>
                    </a:p>
                  </a:txBody>
                  <a:tcPr anchor="ctr"/>
                </a:tc>
                <a:tc>
                  <a:txBody>
                    <a:bodyPr/>
                    <a:lstStyle/>
                    <a:p>
                      <a:pPr algn="ctr"/>
                      <a:r>
                        <a:rPr lang="en-US" sz="1400" b="1">
                          <a:solidFill>
                            <a:schemeClr val="tx1"/>
                          </a:solidFill>
                        </a:rPr>
                        <a:t>MAJOR:</a:t>
                      </a:r>
                    </a:p>
                    <a:p>
                      <a:pPr algn="ctr"/>
                      <a:r>
                        <a:rPr lang="en-US" sz="1200">
                          <a:solidFill>
                            <a:schemeClr val="tx1"/>
                          </a:solidFill>
                        </a:rPr>
                        <a:t>(e. g. Bridges, Dentures, Crowns, </a:t>
                      </a:r>
                    </a:p>
                    <a:p>
                      <a:pPr algn="ctr"/>
                      <a:r>
                        <a:rPr lang="en-US" sz="1200">
                          <a:solidFill>
                            <a:schemeClr val="tx1"/>
                          </a:solidFill>
                        </a:rPr>
                        <a:t>Dental Implants, Inlays, </a:t>
                      </a:r>
                      <a:r>
                        <a:rPr lang="en-US" sz="1200" err="1">
                          <a:solidFill>
                            <a:schemeClr val="tx1"/>
                          </a:solidFill>
                        </a:rPr>
                        <a:t>Onlays</a:t>
                      </a:r>
                      <a:r>
                        <a:rPr lang="en-US" sz="1200">
                          <a:solidFill>
                            <a:schemeClr val="tx1"/>
                          </a:solidFill>
                        </a:rPr>
                        <a:t> and Veneers.)</a:t>
                      </a:r>
                    </a:p>
                  </a:txBody>
                  <a:tcPr anchor="ctr"/>
                </a:tc>
                <a:extLst>
                  <a:ext uri="{0D108BD9-81ED-4DB2-BD59-A6C34878D82A}">
                    <a16:rowId xmlns:a16="http://schemas.microsoft.com/office/drawing/2014/main" val="3355146841"/>
                  </a:ext>
                </a:extLst>
              </a:tr>
            </a:tbl>
          </a:graphicData>
        </a:graphic>
      </p:graphicFrame>
      <p:sp>
        <p:nvSpPr>
          <p:cNvPr id="22" name="TextBox 21">
            <a:extLst>
              <a:ext uri="{FF2B5EF4-FFF2-40B4-BE49-F238E27FC236}">
                <a16:creationId xmlns:a16="http://schemas.microsoft.com/office/drawing/2014/main" id="{99B5281A-0592-4980-A834-0D52F370A09A}"/>
              </a:ext>
            </a:extLst>
          </p:cNvPr>
          <p:cNvSpPr txBox="1"/>
          <p:nvPr/>
        </p:nvSpPr>
        <p:spPr>
          <a:xfrm>
            <a:off x="239399" y="371059"/>
            <a:ext cx="1833950" cy="646331"/>
          </a:xfrm>
          <a:prstGeom prst="rect">
            <a:avLst/>
          </a:prstGeom>
          <a:noFill/>
        </p:spPr>
        <p:txBody>
          <a:bodyPr wrap="square" rtlCol="0">
            <a:spAutoFit/>
          </a:bodyPr>
          <a:lstStyle/>
          <a:p>
            <a:r>
              <a:rPr lang="en-US" sz="3600" b="1">
                <a:solidFill>
                  <a:srgbClr val="282828"/>
                </a:solidFill>
              </a:rPr>
              <a:t>DENTAL</a:t>
            </a:r>
          </a:p>
        </p:txBody>
      </p:sp>
      <p:pic>
        <p:nvPicPr>
          <p:cNvPr id="23" name="Picture 22">
            <a:extLst>
              <a:ext uri="{FF2B5EF4-FFF2-40B4-BE49-F238E27FC236}">
                <a16:creationId xmlns:a16="http://schemas.microsoft.com/office/drawing/2014/main" id="{390A9541-102C-47F5-ACB0-C8E10F8C5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7409" y="350087"/>
            <a:ext cx="611545" cy="611545"/>
          </a:xfrm>
          <a:prstGeom prst="rect">
            <a:avLst/>
          </a:prstGeom>
        </p:spPr>
      </p:pic>
      <p:pic>
        <p:nvPicPr>
          <p:cNvPr id="24" name="Picture 23">
            <a:extLst>
              <a:ext uri="{FF2B5EF4-FFF2-40B4-BE49-F238E27FC236}">
                <a16:creationId xmlns:a16="http://schemas.microsoft.com/office/drawing/2014/main" id="{5D853B68-83C5-4221-B22D-00FD8CCD55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84385" y="261793"/>
            <a:ext cx="681679" cy="681679"/>
          </a:xfrm>
          <a:prstGeom prst="rect">
            <a:avLst/>
          </a:prstGeom>
        </p:spPr>
      </p:pic>
      <p:pic>
        <p:nvPicPr>
          <p:cNvPr id="25" name="Picture 24">
            <a:extLst>
              <a:ext uri="{FF2B5EF4-FFF2-40B4-BE49-F238E27FC236}">
                <a16:creationId xmlns:a16="http://schemas.microsoft.com/office/drawing/2014/main" id="{CC93CB2A-C856-4090-B239-0BAC938B922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32761" y="352600"/>
            <a:ext cx="572413" cy="572413"/>
          </a:xfrm>
          <a:prstGeom prst="rect">
            <a:avLst/>
          </a:prstGeom>
        </p:spPr>
      </p:pic>
      <p:graphicFrame>
        <p:nvGraphicFramePr>
          <p:cNvPr id="29" name="Table 28">
            <a:extLst>
              <a:ext uri="{FF2B5EF4-FFF2-40B4-BE49-F238E27FC236}">
                <a16:creationId xmlns:a16="http://schemas.microsoft.com/office/drawing/2014/main" id="{0B05AA8F-9A08-44E9-9B99-1BCC4DC0D56C}"/>
              </a:ext>
            </a:extLst>
          </p:cNvPr>
          <p:cNvGraphicFramePr>
            <a:graphicFrameLocks noGrp="1"/>
          </p:cNvGraphicFramePr>
          <p:nvPr>
            <p:extLst>
              <p:ext uri="{D42A27DB-BD31-4B8C-83A1-F6EECF244321}">
                <p14:modId xmlns:p14="http://schemas.microsoft.com/office/powerpoint/2010/main" val="4259717563"/>
              </p:ext>
            </p:extLst>
          </p:nvPr>
        </p:nvGraphicFramePr>
        <p:xfrm>
          <a:off x="239398" y="6093504"/>
          <a:ext cx="7304406" cy="1600200"/>
        </p:xfrm>
        <a:graphic>
          <a:graphicData uri="http://schemas.openxmlformats.org/drawingml/2006/table">
            <a:tbl>
              <a:tblPr firstRow="1" bandRow="1">
                <a:tableStyleId>{5940675A-B579-460E-94D1-54222C63F5DA}</a:tableStyleId>
              </a:tblPr>
              <a:tblGrid>
                <a:gridCol w="2077082">
                  <a:extLst>
                    <a:ext uri="{9D8B030D-6E8A-4147-A177-3AD203B41FA5}">
                      <a16:colId xmlns:a16="http://schemas.microsoft.com/office/drawing/2014/main" val="3432846773"/>
                    </a:ext>
                  </a:extLst>
                </a:gridCol>
                <a:gridCol w="5227324">
                  <a:extLst>
                    <a:ext uri="{9D8B030D-6E8A-4147-A177-3AD203B41FA5}">
                      <a16:colId xmlns:a16="http://schemas.microsoft.com/office/drawing/2014/main" val="1718595783"/>
                    </a:ext>
                  </a:extLst>
                </a:gridCol>
              </a:tblGrid>
              <a:tr h="181178">
                <a:tc gridSpan="2">
                  <a:txBody>
                    <a:bodyPr/>
                    <a:lstStyle/>
                    <a:p>
                      <a:pPr algn="ctr"/>
                      <a:r>
                        <a:rPr lang="en-US" sz="1200" b="1">
                          <a:solidFill>
                            <a:schemeClr val="bg1"/>
                          </a:solidFill>
                        </a:rPr>
                        <a:t>Maximum Rollover*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hMerge="1">
                  <a:txBody>
                    <a:bodyPr/>
                    <a:lstStyle/>
                    <a:p>
                      <a:pPr algn="ctr"/>
                      <a:endParaRPr lang="en-US" sz="1100" b="1">
                        <a:solidFill>
                          <a:schemeClr val="bg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4284180216"/>
                  </a:ext>
                </a:extLst>
              </a:tr>
              <a:tr h="171112">
                <a:tc>
                  <a:txBody>
                    <a:bodyPr/>
                    <a:lstStyle/>
                    <a:p>
                      <a:pPr algn="ctr"/>
                      <a:r>
                        <a:rPr lang="en-US" sz="1200"/>
                        <a:t>Rollover Threshold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$800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73128527"/>
                  </a:ext>
                </a:extLst>
              </a:tr>
              <a:tr h="171112">
                <a:tc>
                  <a:txBody>
                    <a:bodyPr/>
                    <a:lstStyle/>
                    <a:p>
                      <a:pPr algn="ctr"/>
                      <a:r>
                        <a:rPr lang="en-US" sz="1200"/>
                        <a:t>Rollover Amount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$400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3091662835"/>
                  </a:ext>
                </a:extLst>
              </a:tr>
              <a:tr h="171112">
                <a:tc>
                  <a:txBody>
                    <a:bodyPr/>
                    <a:lstStyle/>
                    <a:p>
                      <a:pPr algn="ctr"/>
                      <a:r>
                        <a:rPr lang="en-US" sz="1200"/>
                        <a:t>Rollover In-network Amount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$600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627966230"/>
                  </a:ext>
                </a:extLst>
              </a:tr>
              <a:tr h="171112">
                <a:tc>
                  <a:txBody>
                    <a:bodyPr/>
                    <a:lstStyle/>
                    <a:p>
                      <a:pPr algn="ctr"/>
                      <a:r>
                        <a:rPr lang="en-US" sz="1200"/>
                        <a:t>Rollover Account Limit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$1,500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790461088"/>
                  </a:ext>
                </a:extLst>
              </a:tr>
              <a:tr h="171112">
                <a:tc gridSpan="2">
                  <a:txBody>
                    <a:bodyPr/>
                    <a:lstStyle/>
                    <a:p>
                      <a:pPr algn="l"/>
                      <a:r>
                        <a:rPr lang="en-US" sz="900">
                          <a:solidFill>
                            <a:schemeClr val="tx1"/>
                          </a:solidFill>
                        </a:rPr>
                        <a:t>*</a:t>
                      </a:r>
                      <a:r>
                        <a:rPr lang="en-US" sz="900" i="1">
                          <a:solidFill>
                            <a:schemeClr val="tx1"/>
                          </a:solidFill>
                        </a:rPr>
                        <a:t>You must have at least one service rendered during the year and use less than $700 of your annual maximum in order to qualify for the $500 carryover.</a:t>
                      </a:r>
                      <a:endParaRPr lang="en-US" sz="900">
                        <a:solidFill>
                          <a:schemeClr val="tx1"/>
                        </a:solidFill>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endParaRPr lang="en-US" sz="1200">
                        <a:solidFill>
                          <a:srgbClr val="FF0000"/>
                        </a:solidFill>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7192546"/>
                  </a:ext>
                </a:extLst>
              </a:tr>
            </a:tbl>
          </a:graphicData>
        </a:graphic>
      </p:graphicFrame>
      <p:sp>
        <p:nvSpPr>
          <p:cNvPr id="6" name="Rectangle 5">
            <a:extLst>
              <a:ext uri="{FF2B5EF4-FFF2-40B4-BE49-F238E27FC236}">
                <a16:creationId xmlns:a16="http://schemas.microsoft.com/office/drawing/2014/main" id="{A744906C-3489-F4A7-C793-54D1C99A8D0C}"/>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8993732B-8A53-AC86-78E8-8996534E151C}"/>
              </a:ext>
            </a:extLst>
          </p:cNvPr>
          <p:cNvSpPr>
            <a:spLocks noGrp="1"/>
          </p:cNvSpPr>
          <p:nvPr>
            <p:ph type="sldNum" sz="quarter" idx="12"/>
          </p:nvPr>
        </p:nvSpPr>
        <p:spPr/>
        <p:txBody>
          <a:bodyPr/>
          <a:lstStyle/>
          <a:p>
            <a:fld id="{69E1BDE5-8024-4E90-B778-43927E434DAC}" type="slidenum">
              <a:rPr lang="en-US" smtClean="0"/>
              <a:t>7</a:t>
            </a:fld>
            <a:endParaRPr lang="en-US"/>
          </a:p>
        </p:txBody>
      </p:sp>
    </p:spTree>
    <p:extLst>
      <p:ext uri="{BB962C8B-B14F-4D97-AF65-F5344CB8AC3E}">
        <p14:creationId xmlns:p14="http://schemas.microsoft.com/office/powerpoint/2010/main" val="1215502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9184507"/>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graphicFrame>
        <p:nvGraphicFramePr>
          <p:cNvPr id="3" name="Table 2">
            <a:extLst>
              <a:ext uri="{FF2B5EF4-FFF2-40B4-BE49-F238E27FC236}">
                <a16:creationId xmlns:a16="http://schemas.microsoft.com/office/drawing/2014/main" id="{709D1D74-535D-45A3-96B1-DCDE8E6057AA}"/>
              </a:ext>
            </a:extLst>
          </p:cNvPr>
          <p:cNvGraphicFramePr>
            <a:graphicFrameLocks noGrp="1"/>
          </p:cNvGraphicFramePr>
          <p:nvPr>
            <p:extLst>
              <p:ext uri="{D42A27DB-BD31-4B8C-83A1-F6EECF244321}">
                <p14:modId xmlns:p14="http://schemas.microsoft.com/office/powerpoint/2010/main" val="2058952703"/>
              </p:ext>
            </p:extLst>
          </p:nvPr>
        </p:nvGraphicFramePr>
        <p:xfrm>
          <a:off x="228598" y="1179355"/>
          <a:ext cx="7304405" cy="3931920"/>
        </p:xfrm>
        <a:graphic>
          <a:graphicData uri="http://schemas.openxmlformats.org/drawingml/2006/table">
            <a:tbl>
              <a:tblPr firstRow="1" bandRow="1">
                <a:tableStyleId>{5940675A-B579-460E-94D1-54222C63F5DA}</a:tableStyleId>
              </a:tblPr>
              <a:tblGrid>
                <a:gridCol w="1826101">
                  <a:extLst>
                    <a:ext uri="{9D8B030D-6E8A-4147-A177-3AD203B41FA5}">
                      <a16:colId xmlns:a16="http://schemas.microsoft.com/office/drawing/2014/main" val="3355300375"/>
                    </a:ext>
                  </a:extLst>
                </a:gridCol>
                <a:gridCol w="5478304">
                  <a:extLst>
                    <a:ext uri="{9D8B030D-6E8A-4147-A177-3AD203B41FA5}">
                      <a16:colId xmlns:a16="http://schemas.microsoft.com/office/drawing/2014/main" val="284596797"/>
                    </a:ext>
                  </a:extLst>
                </a:gridCol>
              </a:tblGrid>
              <a:tr h="426720">
                <a:tc>
                  <a:txBody>
                    <a:bodyPr/>
                    <a:lstStyle/>
                    <a:p>
                      <a:pPr algn="ctr"/>
                      <a:r>
                        <a:rPr lang="en-US" sz="1400" b="1">
                          <a:solidFill>
                            <a:schemeClr val="bg1"/>
                          </a:solidFill>
                        </a:rPr>
                        <a:t>VSP via Guardian</a:t>
                      </a:r>
                      <a:endParaRPr lang="en-US" sz="1400" b="1">
                        <a:solidFill>
                          <a:srgbClr val="FF0000"/>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tc>
                  <a:txBody>
                    <a:bodyPr/>
                    <a:lstStyle/>
                    <a:p>
                      <a:pPr algn="ctr"/>
                      <a:r>
                        <a:rPr lang="en-US" sz="1400" b="1">
                          <a:solidFill>
                            <a:schemeClr val="bg1"/>
                          </a:solidFill>
                        </a:rPr>
                        <a:t>In-Network</a:t>
                      </a:r>
                      <a:endParaRPr lang="en-US" sz="1100" b="1">
                        <a:solidFill>
                          <a:schemeClr val="bg1"/>
                        </a:solidFill>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284796">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black"/>
                          </a:solidFill>
                          <a:effectLst/>
                          <a:uLnTx/>
                          <a:uFillTx/>
                          <a:latin typeface="+mn-lt"/>
                          <a:ea typeface="+mn-ea"/>
                          <a:cs typeface="+mn-cs"/>
                        </a:rPr>
                        <a:t>The following table is an overview of</a:t>
                      </a:r>
                      <a:r>
                        <a:rPr kumimoji="0" lang="en-US" sz="1000" b="1" i="1" u="none" strike="noStrike" kern="1200" cap="none" spc="0" normalizeH="0" baseline="0" noProof="0">
                          <a:ln>
                            <a:noFill/>
                          </a:ln>
                          <a:solidFill>
                            <a:prstClr val="black"/>
                          </a:solidFill>
                          <a:effectLst/>
                          <a:uLnTx/>
                          <a:uFillTx/>
                          <a:latin typeface="+mn-lt"/>
                          <a:ea typeface="+mn-ea"/>
                          <a:cs typeface="+mn-cs"/>
                        </a:rPr>
                        <a:t> in-network </a:t>
                      </a:r>
                      <a:r>
                        <a:rPr kumimoji="0" lang="en-US" sz="1000" b="0" i="1" u="none" strike="noStrike" kern="1200" cap="none" spc="0" normalizeH="0" baseline="0" noProof="0">
                          <a:ln>
                            <a:noFill/>
                          </a:ln>
                          <a:solidFill>
                            <a:prstClr val="black"/>
                          </a:solidFill>
                          <a:effectLst/>
                          <a:uLnTx/>
                          <a:uFillTx/>
                          <a:latin typeface="+mn-lt"/>
                          <a:ea typeface="+mn-ea"/>
                          <a:cs typeface="+mn-cs"/>
                        </a:rPr>
                        <a:t>covered services. Out-of-network services are also available. </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prstClr val="black"/>
                          </a:solidFill>
                          <a:effectLst/>
                          <a:uLnTx/>
                          <a:uFillTx/>
                          <a:latin typeface="+mn-lt"/>
                          <a:ea typeface="+mn-ea"/>
                          <a:cs typeface="+mn-cs"/>
                        </a:rPr>
                        <a:t>For full plan details, refer to the Summary of Benefits and Coverage.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alpha val="20000"/>
                      </a:srgbClr>
                    </a:solidFill>
                  </a:tcPr>
                </a:tc>
                <a:tc hMerge="1">
                  <a:txBody>
                    <a:bodyPr/>
                    <a:lstStyle/>
                    <a:p>
                      <a:pPr algn="ctr"/>
                      <a:endParaRPr lang="en-US" sz="1600" b="1">
                        <a:solidFill>
                          <a:schemeClr val="bg1"/>
                        </a:solidFill>
                      </a:endParaRPr>
                    </a:p>
                  </a:txBody>
                  <a:tcPr anchor="ctr">
                    <a:solidFill>
                      <a:srgbClr val="0078A2"/>
                    </a:solidFill>
                  </a:tcPr>
                </a:tc>
                <a:extLst>
                  <a:ext uri="{0D108BD9-81ED-4DB2-BD59-A6C34878D82A}">
                    <a16:rowId xmlns:a16="http://schemas.microsoft.com/office/drawing/2014/main" val="322019608"/>
                  </a:ext>
                </a:extLst>
              </a:tr>
              <a:tr h="426720">
                <a:tc>
                  <a:txBody>
                    <a:bodyPr/>
                    <a:lstStyle/>
                    <a:p>
                      <a:pPr algn="ctr"/>
                      <a:r>
                        <a:rPr lang="en-US" sz="1200"/>
                        <a:t>Plan Network</a:t>
                      </a:r>
                    </a:p>
                    <a:p>
                      <a:pPr algn="ctr"/>
                      <a:r>
                        <a:rPr lang="en-US" sz="1200"/>
                        <a:t>Policy number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algn="ctr"/>
                      <a:r>
                        <a:rPr lang="en-US" sz="1200">
                          <a:solidFill>
                            <a:schemeClr val="tx1"/>
                          </a:solidFill>
                        </a:rPr>
                        <a:t>VSP Network Signature Plan</a:t>
                      </a:r>
                    </a:p>
                    <a:p>
                      <a:pPr algn="ctr"/>
                      <a:r>
                        <a:rPr lang="en-US" sz="1200">
                          <a:solidFill>
                            <a:schemeClr val="tx1"/>
                          </a:solidFill>
                        </a:rPr>
                        <a:t>556153</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r h="426720">
                <a:tc>
                  <a:txBody>
                    <a:bodyPr/>
                    <a:lstStyle/>
                    <a:p>
                      <a:pPr algn="ctr"/>
                      <a:r>
                        <a:rPr lang="en-US" sz="1200"/>
                        <a:t>Exam | Materials Copay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$10 | $25</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189961359"/>
                  </a:ext>
                </a:extLst>
              </a:tr>
              <a:tr h="426720">
                <a:tc gridSpan="2">
                  <a:txBody>
                    <a:bodyPr/>
                    <a:lstStyle/>
                    <a:p>
                      <a:pPr algn="l"/>
                      <a:r>
                        <a:rPr lang="en-US" sz="1200" b="1"/>
                        <a:t>Service Frequencies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alpha val="20000"/>
                      </a:srgbClr>
                    </a:solidFill>
                  </a:tcPr>
                </a:tc>
                <a:tc hMerge="1">
                  <a:txBody>
                    <a:bodyPr/>
                    <a:lstStyle/>
                    <a:p>
                      <a:pPr algn="ctr"/>
                      <a:endParaRPr lang="en-US" sz="1100"/>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99397268"/>
                  </a:ext>
                </a:extLst>
              </a:tr>
              <a:tr h="426720">
                <a:tc>
                  <a:txBody>
                    <a:bodyPr/>
                    <a:lstStyle/>
                    <a:p>
                      <a:pPr algn="ctr"/>
                      <a:r>
                        <a:rPr lang="en-US" sz="1200"/>
                        <a:t>Routine Eye Exam</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Once Every Calendar Year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42497085"/>
                  </a:ext>
                </a:extLst>
              </a:tr>
              <a:tr h="426720">
                <a:tc>
                  <a:txBody>
                    <a:bodyPr/>
                    <a:lstStyle/>
                    <a:p>
                      <a:pPr algn="ctr"/>
                      <a:r>
                        <a:rPr lang="en-US" sz="1200"/>
                        <a:t>Lenses </a:t>
                      </a:r>
                    </a:p>
                    <a:p>
                      <a:pPr algn="ctr"/>
                      <a:r>
                        <a:rPr lang="en-US" sz="1200"/>
                        <a:t>(Pair)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Once Every Calendar Year</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14057227"/>
                  </a:ext>
                </a:extLst>
              </a:tr>
              <a:tr h="426720">
                <a:tc>
                  <a:txBody>
                    <a:bodyPr/>
                    <a:lstStyle/>
                    <a:p>
                      <a:pPr algn="ctr"/>
                      <a:r>
                        <a:rPr lang="en-US" sz="1200"/>
                        <a:t>Contact Lenses</a:t>
                      </a:r>
                    </a:p>
                    <a:p>
                      <a:pPr algn="ctr"/>
                      <a:r>
                        <a:rPr lang="en-US" sz="1200" i="1"/>
                        <a:t>Instead Of Glasses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Once Every Calendar Year</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Up to $130 allowance for contacts; Up to $60 for Evaluation and Fitting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1836619715"/>
                  </a:ext>
                </a:extLst>
              </a:tr>
              <a:tr h="426720">
                <a:tc>
                  <a:txBody>
                    <a:bodyPr/>
                    <a:lstStyle/>
                    <a:p>
                      <a:pPr algn="ctr"/>
                      <a:r>
                        <a:rPr lang="en-US" sz="1200"/>
                        <a:t>Frame Benefits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200">
                          <a:solidFill>
                            <a:schemeClr val="tx1"/>
                          </a:solidFill>
                        </a:rPr>
                        <a:t>Once Every Two Calendar Years</a:t>
                      </a:r>
                    </a:p>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mn-lt"/>
                          <a:ea typeface="+mn-ea"/>
                          <a:cs typeface="+mn-cs"/>
                        </a:rPr>
                        <a:t>Up to $130 allowance for a wide selection; $70 allowance for Costco</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693892243"/>
                  </a:ext>
                </a:extLst>
              </a:tr>
            </a:tbl>
          </a:graphicData>
        </a:graphic>
      </p:graphicFrame>
      <p:sp>
        <p:nvSpPr>
          <p:cNvPr id="20" name="TextBox 19">
            <a:extLst>
              <a:ext uri="{FF2B5EF4-FFF2-40B4-BE49-F238E27FC236}">
                <a16:creationId xmlns:a16="http://schemas.microsoft.com/office/drawing/2014/main" id="{19EA9970-5F20-4B3B-AC2B-E8169ADE0CED}"/>
              </a:ext>
            </a:extLst>
          </p:cNvPr>
          <p:cNvSpPr txBox="1"/>
          <p:nvPr/>
        </p:nvSpPr>
        <p:spPr>
          <a:xfrm>
            <a:off x="239399" y="469915"/>
            <a:ext cx="1833950" cy="646331"/>
          </a:xfrm>
          <a:prstGeom prst="rect">
            <a:avLst/>
          </a:prstGeom>
          <a:noFill/>
        </p:spPr>
        <p:txBody>
          <a:bodyPr wrap="square" rtlCol="0">
            <a:spAutoFit/>
          </a:bodyPr>
          <a:lstStyle/>
          <a:p>
            <a:r>
              <a:rPr lang="en-US" sz="3600" b="1"/>
              <a:t>VISION</a:t>
            </a:r>
          </a:p>
        </p:txBody>
      </p:sp>
      <p:pic>
        <p:nvPicPr>
          <p:cNvPr id="5" name="Picture 4">
            <a:extLst>
              <a:ext uri="{FF2B5EF4-FFF2-40B4-BE49-F238E27FC236}">
                <a16:creationId xmlns:a16="http://schemas.microsoft.com/office/drawing/2014/main" id="{9FA965EB-5534-437B-8E48-916218BCE2D9}"/>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865558" y="453382"/>
            <a:ext cx="660868" cy="660868"/>
          </a:xfrm>
          <a:prstGeom prst="rect">
            <a:avLst/>
          </a:prstGeom>
        </p:spPr>
      </p:pic>
      <p:pic>
        <p:nvPicPr>
          <p:cNvPr id="8" name="Picture 7">
            <a:extLst>
              <a:ext uri="{FF2B5EF4-FFF2-40B4-BE49-F238E27FC236}">
                <a16:creationId xmlns:a16="http://schemas.microsoft.com/office/drawing/2014/main" id="{B672578C-4129-4E38-AD88-CECA134381D5}"/>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2682078" y="463035"/>
            <a:ext cx="652791" cy="652791"/>
          </a:xfrm>
          <a:prstGeom prst="rect">
            <a:avLst/>
          </a:prstGeom>
        </p:spPr>
      </p:pic>
      <p:pic>
        <p:nvPicPr>
          <p:cNvPr id="12" name="Picture 11">
            <a:extLst>
              <a:ext uri="{FF2B5EF4-FFF2-40B4-BE49-F238E27FC236}">
                <a16:creationId xmlns:a16="http://schemas.microsoft.com/office/drawing/2014/main" id="{51FDE649-F47E-43C0-A378-67A40E09D1BA}"/>
              </a:ext>
            </a:extLst>
          </p:cNvPr>
          <p:cNvPicPr>
            <a:picLocks noChangeAspect="1"/>
          </p:cNvPicPr>
          <p:nvPr/>
        </p:nvPicPr>
        <p:blipFill>
          <a:blip r:embed="rId4">
            <a:grayscl/>
            <a:extLst>
              <a:ext uri="{28A0092B-C50C-407E-A947-70E740481C1C}">
                <a14:useLocalDpi xmlns:a14="http://schemas.microsoft.com/office/drawing/2010/main" val="0"/>
              </a:ext>
            </a:extLst>
          </a:blip>
          <a:stretch>
            <a:fillRect/>
          </a:stretch>
        </p:blipFill>
        <p:spPr>
          <a:xfrm>
            <a:off x="3496702" y="485940"/>
            <a:ext cx="595752" cy="595752"/>
          </a:xfrm>
          <a:prstGeom prst="rect">
            <a:avLst/>
          </a:prstGeom>
        </p:spPr>
      </p:pic>
      <p:sp>
        <p:nvSpPr>
          <p:cNvPr id="6" name="TextBox 5">
            <a:extLst>
              <a:ext uri="{FF2B5EF4-FFF2-40B4-BE49-F238E27FC236}">
                <a16:creationId xmlns:a16="http://schemas.microsoft.com/office/drawing/2014/main" id="{B6BD2344-A04B-4418-A39E-A7521C8C631B}"/>
              </a:ext>
            </a:extLst>
          </p:cNvPr>
          <p:cNvSpPr txBox="1"/>
          <p:nvPr/>
        </p:nvSpPr>
        <p:spPr>
          <a:xfrm>
            <a:off x="171486" y="5120468"/>
            <a:ext cx="5021183" cy="276999"/>
          </a:xfrm>
          <a:prstGeom prst="rect">
            <a:avLst/>
          </a:prstGeom>
          <a:noFill/>
        </p:spPr>
        <p:txBody>
          <a:bodyPr wrap="none" rtlCol="0">
            <a:spAutoFit/>
          </a:bodyPr>
          <a:lstStyle/>
          <a:p>
            <a:r>
              <a:rPr lang="en-US" sz="1200"/>
              <a:t>Benefits refresh based on service date, i.e. 12</a:t>
            </a:r>
            <a:r>
              <a:rPr lang="en-US" sz="1200">
                <a:solidFill>
                  <a:srgbClr val="FF0000"/>
                </a:solidFill>
              </a:rPr>
              <a:t> </a:t>
            </a:r>
            <a:r>
              <a:rPr lang="en-US" sz="1200"/>
              <a:t> months from last service date. </a:t>
            </a:r>
          </a:p>
        </p:txBody>
      </p:sp>
      <p:grpSp>
        <p:nvGrpSpPr>
          <p:cNvPr id="2" name="Group 1">
            <a:extLst>
              <a:ext uri="{FF2B5EF4-FFF2-40B4-BE49-F238E27FC236}">
                <a16:creationId xmlns:a16="http://schemas.microsoft.com/office/drawing/2014/main" id="{E5FE0429-38A2-4B0E-B71F-9BB86E7DE720}"/>
              </a:ext>
            </a:extLst>
          </p:cNvPr>
          <p:cNvGrpSpPr/>
          <p:nvPr/>
        </p:nvGrpSpPr>
        <p:grpSpPr>
          <a:xfrm>
            <a:off x="664506" y="4855420"/>
            <a:ext cx="3196909" cy="2400657"/>
            <a:chOff x="664506" y="5027696"/>
            <a:chExt cx="3196909" cy="2400657"/>
          </a:xfrm>
        </p:grpSpPr>
        <p:sp>
          <p:nvSpPr>
            <p:cNvPr id="19" name="TextBox 18">
              <a:extLst>
                <a:ext uri="{FF2B5EF4-FFF2-40B4-BE49-F238E27FC236}">
                  <a16:creationId xmlns:a16="http://schemas.microsoft.com/office/drawing/2014/main" id="{93F9B853-F988-46EC-ADD7-3CD03CA13F80}"/>
                </a:ext>
              </a:extLst>
            </p:cNvPr>
            <p:cNvSpPr txBox="1"/>
            <p:nvPr/>
          </p:nvSpPr>
          <p:spPr>
            <a:xfrm>
              <a:off x="1256400" y="5546316"/>
              <a:ext cx="1872610" cy="1107996"/>
            </a:xfrm>
            <a:prstGeom prst="rect">
              <a:avLst/>
            </a:prstGeom>
            <a:noFill/>
          </p:spPr>
          <p:txBody>
            <a:bodyPr wrap="square" rtlCol="0">
              <a:spAutoFit/>
            </a:bodyPr>
            <a:lstStyle/>
            <a:p>
              <a:r>
                <a:rPr lang="en-US" sz="1100"/>
                <a:t>Guardian does not provide printed ID cards. Go to </a:t>
              </a:r>
            </a:p>
            <a:p>
              <a:r>
                <a:rPr lang="en-US" sz="1100"/>
                <a:t>www. guardiananytime.com to print a copy or verify your </a:t>
              </a:r>
            </a:p>
            <a:p>
              <a:r>
                <a:rPr lang="en-US" sz="1100"/>
                <a:t>information to your </a:t>
              </a:r>
            </a:p>
            <a:p>
              <a:r>
                <a:rPr lang="en-US" sz="1100"/>
                <a:t>provider.</a:t>
              </a:r>
            </a:p>
          </p:txBody>
        </p:sp>
        <p:sp>
          <p:nvSpPr>
            <p:cNvPr id="4" name="TextBox 3">
              <a:extLst>
                <a:ext uri="{FF2B5EF4-FFF2-40B4-BE49-F238E27FC236}">
                  <a16:creationId xmlns:a16="http://schemas.microsoft.com/office/drawing/2014/main" id="{F5E8609F-E04C-4E3A-AB82-8CAE5B1CF90A}"/>
                </a:ext>
              </a:extLst>
            </p:cNvPr>
            <p:cNvSpPr txBox="1"/>
            <p:nvPr/>
          </p:nvSpPr>
          <p:spPr>
            <a:xfrm>
              <a:off x="664506" y="5027696"/>
              <a:ext cx="512113" cy="2400657"/>
            </a:xfrm>
            <a:prstGeom prst="rect">
              <a:avLst/>
            </a:prstGeom>
            <a:noFill/>
          </p:spPr>
          <p:txBody>
            <a:bodyPr wrap="square" rtlCol="0">
              <a:spAutoFit/>
            </a:bodyPr>
            <a:lstStyle/>
            <a:p>
              <a:r>
                <a:rPr lang="en-US" sz="15000">
                  <a:solidFill>
                    <a:srgbClr val="0078A2"/>
                  </a:solidFill>
                </a:rPr>
                <a:t>!</a:t>
              </a:r>
            </a:p>
          </p:txBody>
        </p:sp>
        <p:pic>
          <p:nvPicPr>
            <p:cNvPr id="11" name="Picture 10">
              <a:extLst>
                <a:ext uri="{FF2B5EF4-FFF2-40B4-BE49-F238E27FC236}">
                  <a16:creationId xmlns:a16="http://schemas.microsoft.com/office/drawing/2014/main" id="{D69382DA-B75C-469A-9229-22D3E6E34A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14725" y="5941124"/>
              <a:ext cx="846690" cy="846690"/>
            </a:xfrm>
            <a:prstGeom prst="rect">
              <a:avLst/>
            </a:prstGeom>
          </p:spPr>
        </p:pic>
        <p:pic>
          <p:nvPicPr>
            <p:cNvPr id="15" name="Picture 14">
              <a:extLst>
                <a:ext uri="{FF2B5EF4-FFF2-40B4-BE49-F238E27FC236}">
                  <a16:creationId xmlns:a16="http://schemas.microsoft.com/office/drawing/2014/main" id="{16CB6B88-5C94-4284-BBB2-82FACD6A3A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1036" y="6264132"/>
              <a:ext cx="540751" cy="540751"/>
            </a:xfrm>
            <a:prstGeom prst="rect">
              <a:avLst/>
            </a:prstGeom>
          </p:spPr>
        </p:pic>
      </p:grpSp>
      <p:pic>
        <p:nvPicPr>
          <p:cNvPr id="1026" name="Picture 2">
            <a:extLst>
              <a:ext uri="{FF2B5EF4-FFF2-40B4-BE49-F238E27FC236}">
                <a16:creationId xmlns:a16="http://schemas.microsoft.com/office/drawing/2014/main" id="{CA18386D-CF4E-4E92-96DD-ED24D9A99A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646" y="6821928"/>
            <a:ext cx="3105717" cy="230229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7" name="Group 6">
            <a:extLst>
              <a:ext uri="{FF2B5EF4-FFF2-40B4-BE49-F238E27FC236}">
                <a16:creationId xmlns:a16="http://schemas.microsoft.com/office/drawing/2014/main" id="{C145F21E-220C-40B0-BEF8-DB48E4CA3ED7}"/>
              </a:ext>
            </a:extLst>
          </p:cNvPr>
          <p:cNvGrpSpPr/>
          <p:nvPr/>
        </p:nvGrpSpPr>
        <p:grpSpPr>
          <a:xfrm>
            <a:off x="4529091" y="5287109"/>
            <a:ext cx="2775230" cy="3631386"/>
            <a:chOff x="4529091" y="5276505"/>
            <a:chExt cx="2775230" cy="3631386"/>
          </a:xfrm>
        </p:grpSpPr>
        <p:cxnSp>
          <p:nvCxnSpPr>
            <p:cNvPr id="9" name="Straight Connector 8">
              <a:extLst>
                <a:ext uri="{FF2B5EF4-FFF2-40B4-BE49-F238E27FC236}">
                  <a16:creationId xmlns:a16="http://schemas.microsoft.com/office/drawing/2014/main" id="{0702BF53-9975-4103-B603-F4FF623BBDBE}"/>
                </a:ext>
              </a:extLst>
            </p:cNvPr>
            <p:cNvCxnSpPr/>
            <p:nvPr/>
          </p:nvCxnSpPr>
          <p:spPr>
            <a:xfrm>
              <a:off x="4658061" y="5921893"/>
              <a:ext cx="2517290" cy="0"/>
            </a:xfrm>
            <a:prstGeom prst="line">
              <a:avLst/>
            </a:prstGeom>
            <a:ln w="38100">
              <a:solidFill>
                <a:srgbClr val="80828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4C603E0-EE72-4631-A2BC-9719F0A748DF}"/>
                </a:ext>
              </a:extLst>
            </p:cNvPr>
            <p:cNvSpPr txBox="1"/>
            <p:nvPr/>
          </p:nvSpPr>
          <p:spPr>
            <a:xfrm>
              <a:off x="4529091" y="5276505"/>
              <a:ext cx="2775230" cy="646331"/>
            </a:xfrm>
            <a:prstGeom prst="rect">
              <a:avLst/>
            </a:prstGeom>
            <a:noFill/>
          </p:spPr>
          <p:txBody>
            <a:bodyPr wrap="square" rtlCol="0">
              <a:spAutoFit/>
            </a:bodyPr>
            <a:lstStyle/>
            <a:p>
              <a:pPr algn="ctr"/>
              <a:r>
                <a:rPr lang="en-US" b="1">
                  <a:solidFill>
                    <a:srgbClr val="0078A2"/>
                  </a:solidFill>
                </a:rPr>
                <a:t>ADDITIONAL </a:t>
              </a:r>
            </a:p>
            <a:p>
              <a:pPr algn="ctr"/>
              <a:r>
                <a:rPr lang="en-US" b="1">
                  <a:solidFill>
                    <a:srgbClr val="0078A2"/>
                  </a:solidFill>
                </a:rPr>
                <a:t>IN-NETWORK DISCOUNTS</a:t>
              </a:r>
            </a:p>
          </p:txBody>
        </p:sp>
        <p:sp>
          <p:nvSpPr>
            <p:cNvPr id="21" name="Rectangle 20">
              <a:extLst>
                <a:ext uri="{FF2B5EF4-FFF2-40B4-BE49-F238E27FC236}">
                  <a16:creationId xmlns:a16="http://schemas.microsoft.com/office/drawing/2014/main" id="{D044C859-E75B-4428-A625-215FDED8CFF1}"/>
                </a:ext>
              </a:extLst>
            </p:cNvPr>
            <p:cNvSpPr/>
            <p:nvPr/>
          </p:nvSpPr>
          <p:spPr>
            <a:xfrm>
              <a:off x="4658061" y="6045569"/>
              <a:ext cx="2517290" cy="2862322"/>
            </a:xfrm>
            <a:prstGeom prst="rect">
              <a:avLst/>
            </a:prstGeom>
          </p:spPr>
          <p:txBody>
            <a:bodyPr wrap="square">
              <a:spAutoFit/>
            </a:bodyPr>
            <a:lstStyle/>
            <a:p>
              <a:pPr algn="ctr"/>
              <a:r>
                <a:rPr lang="en-US" sz="2000" b="1">
                  <a:solidFill>
                    <a:srgbClr val="0078A2"/>
                  </a:solidFill>
                </a:rPr>
                <a:t>20%</a:t>
              </a:r>
              <a:r>
                <a:rPr lang="en-US" sz="1200"/>
                <a:t> </a:t>
              </a:r>
              <a:r>
                <a:rPr lang="en-US" sz="1050"/>
                <a:t>Off</a:t>
              </a:r>
              <a:r>
                <a:rPr lang="en-US" sz="1200"/>
                <a:t> </a:t>
              </a:r>
            </a:p>
            <a:p>
              <a:pPr algn="ctr"/>
              <a:r>
                <a:rPr lang="en-US" sz="1200"/>
                <a:t>Remaining Frame Balance</a:t>
              </a:r>
            </a:p>
            <a:p>
              <a:pPr algn="ctr"/>
              <a:r>
                <a:rPr lang="en-US" sz="1200"/>
                <a:t>Beyond Paid Coverage</a:t>
              </a:r>
            </a:p>
            <a:p>
              <a:pPr algn="ctr"/>
              <a:endParaRPr lang="en-US" sz="1200"/>
            </a:p>
            <a:p>
              <a:pPr algn="ctr"/>
              <a:endParaRPr lang="en-US" sz="1200"/>
            </a:p>
            <a:p>
              <a:pPr algn="ctr"/>
              <a:r>
                <a:rPr lang="en-US" sz="1050"/>
                <a:t>Extra </a:t>
              </a:r>
              <a:r>
                <a:rPr lang="en-US" sz="2000" b="1">
                  <a:solidFill>
                    <a:srgbClr val="0078A2"/>
                  </a:solidFill>
                </a:rPr>
                <a:t>$20</a:t>
              </a:r>
              <a:r>
                <a:rPr lang="en-US" sz="1200"/>
                <a:t> </a:t>
              </a:r>
            </a:p>
            <a:p>
              <a:pPr algn="ctr"/>
              <a:r>
                <a:rPr lang="en-US" sz="1200"/>
                <a:t>To Use Towards</a:t>
              </a:r>
            </a:p>
            <a:p>
              <a:pPr algn="ctr"/>
              <a:r>
                <a:rPr lang="en-US" sz="1200"/>
                <a:t>Select Frame Brands</a:t>
              </a:r>
            </a:p>
            <a:p>
              <a:pPr algn="ctr"/>
              <a:endParaRPr lang="en-US" sz="1200"/>
            </a:p>
            <a:p>
              <a:pPr algn="ctr"/>
              <a:endParaRPr lang="en-US" sz="1200"/>
            </a:p>
            <a:p>
              <a:pPr algn="ctr"/>
              <a:r>
                <a:rPr lang="en-US" sz="1050"/>
                <a:t>Up To </a:t>
              </a:r>
              <a:r>
                <a:rPr lang="en-US" sz="2000" b="1">
                  <a:solidFill>
                    <a:srgbClr val="0078A2"/>
                  </a:solidFill>
                </a:rPr>
                <a:t>15%</a:t>
              </a:r>
              <a:r>
                <a:rPr lang="en-US" sz="1200"/>
                <a:t> </a:t>
              </a:r>
              <a:r>
                <a:rPr lang="en-US" sz="1050"/>
                <a:t>Off</a:t>
              </a:r>
              <a:r>
                <a:rPr lang="en-US" sz="1200"/>
                <a:t> </a:t>
              </a:r>
            </a:p>
            <a:p>
              <a:pPr algn="ctr"/>
              <a:r>
                <a:rPr lang="en-US" sz="1200"/>
                <a:t>Laser Correction</a:t>
              </a:r>
            </a:p>
            <a:p>
              <a:pPr algn="ctr"/>
              <a:r>
                <a:rPr lang="en-US" sz="1200"/>
                <a:t>Surgery</a:t>
              </a:r>
              <a:endParaRPr lang="en-US"/>
            </a:p>
          </p:txBody>
        </p:sp>
      </p:grpSp>
      <p:sp>
        <p:nvSpPr>
          <p:cNvPr id="13" name="Rectangle 12">
            <a:extLst>
              <a:ext uri="{FF2B5EF4-FFF2-40B4-BE49-F238E27FC236}">
                <a16:creationId xmlns:a16="http://schemas.microsoft.com/office/drawing/2014/main" id="{4AA52630-C93B-9F35-655C-1BE65F32B71A}"/>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B727DAD6-C14E-580A-9D72-2A311F5AD774}"/>
              </a:ext>
            </a:extLst>
          </p:cNvPr>
          <p:cNvSpPr>
            <a:spLocks noGrp="1"/>
          </p:cNvSpPr>
          <p:nvPr>
            <p:ph type="sldNum" sz="quarter" idx="12"/>
          </p:nvPr>
        </p:nvSpPr>
        <p:spPr/>
        <p:txBody>
          <a:bodyPr/>
          <a:lstStyle/>
          <a:p>
            <a:fld id="{69E1BDE5-8024-4E90-B778-43927E434DAC}" type="slidenum">
              <a:rPr lang="en-US" smtClean="0"/>
              <a:t>8</a:t>
            </a:fld>
            <a:endParaRPr lang="en-US"/>
          </a:p>
        </p:txBody>
      </p:sp>
    </p:spTree>
    <p:extLst>
      <p:ext uri="{BB962C8B-B14F-4D97-AF65-F5344CB8AC3E}">
        <p14:creationId xmlns:p14="http://schemas.microsoft.com/office/powerpoint/2010/main" val="2781366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95BDF0D7-AE90-4EB3-B980-8290C2E60C1B}"/>
              </a:ext>
            </a:extLst>
          </p:cNvPr>
          <p:cNvSpPr txBox="1"/>
          <p:nvPr/>
        </p:nvSpPr>
        <p:spPr>
          <a:xfrm>
            <a:off x="228600" y="8984832"/>
            <a:ext cx="7304402" cy="297517"/>
          </a:xfrm>
          <a:prstGeom prst="rect">
            <a:avLst/>
          </a:prstGeom>
          <a:noFill/>
        </p:spPr>
        <p:txBody>
          <a:bodyPr wrap="square" rtlCol="0">
            <a:spAutoFit/>
          </a:bodyPr>
          <a:lstStyle/>
          <a:p>
            <a:r>
              <a:rPr lang="en-US" sz="1000" baseline="30000"/>
              <a:t>Note: The benefit plan information shown in this guide is illustrative only.  To the extent the benefit plan information summarized herein differs from the underlying plan details specified in the insurance documents that govern the terms and conditions of the plans of insurance described in this guide, the underlying insurance documents will govern in all cases. </a:t>
            </a:r>
          </a:p>
        </p:txBody>
      </p:sp>
      <p:sp>
        <p:nvSpPr>
          <p:cNvPr id="20" name="TextBox 19">
            <a:extLst>
              <a:ext uri="{FF2B5EF4-FFF2-40B4-BE49-F238E27FC236}">
                <a16:creationId xmlns:a16="http://schemas.microsoft.com/office/drawing/2014/main" id="{19EA9970-5F20-4B3B-AC2B-E8169ADE0CED}"/>
              </a:ext>
            </a:extLst>
          </p:cNvPr>
          <p:cNvSpPr txBox="1"/>
          <p:nvPr/>
        </p:nvSpPr>
        <p:spPr>
          <a:xfrm>
            <a:off x="239398" y="308217"/>
            <a:ext cx="7043529" cy="646331"/>
          </a:xfrm>
          <a:prstGeom prst="rect">
            <a:avLst/>
          </a:prstGeom>
          <a:noFill/>
        </p:spPr>
        <p:txBody>
          <a:bodyPr wrap="square" rtlCol="0">
            <a:spAutoFit/>
          </a:bodyPr>
          <a:lstStyle/>
          <a:p>
            <a:pPr algn="ctr"/>
            <a:r>
              <a:rPr lang="en-US" sz="3600" b="1">
                <a:solidFill>
                  <a:srgbClr val="0078A2"/>
                </a:solidFill>
              </a:rPr>
              <a:t>LIFE and AD&amp;D Insurance	</a:t>
            </a:r>
          </a:p>
        </p:txBody>
      </p:sp>
      <p:graphicFrame>
        <p:nvGraphicFramePr>
          <p:cNvPr id="14" name="Table 13">
            <a:extLst>
              <a:ext uri="{FF2B5EF4-FFF2-40B4-BE49-F238E27FC236}">
                <a16:creationId xmlns:a16="http://schemas.microsoft.com/office/drawing/2014/main" id="{D87E1FB1-CB2D-4B10-A8AA-03A2A1C2D133}"/>
              </a:ext>
            </a:extLst>
          </p:cNvPr>
          <p:cNvGraphicFramePr>
            <a:graphicFrameLocks noGrp="1"/>
          </p:cNvGraphicFramePr>
          <p:nvPr>
            <p:extLst>
              <p:ext uri="{D42A27DB-BD31-4B8C-83A1-F6EECF244321}">
                <p14:modId xmlns:p14="http://schemas.microsoft.com/office/powerpoint/2010/main" val="1933757204"/>
              </p:ext>
            </p:extLst>
          </p:nvPr>
        </p:nvGraphicFramePr>
        <p:xfrm>
          <a:off x="228598" y="1074250"/>
          <a:ext cx="7304406" cy="1371600"/>
        </p:xfrm>
        <a:graphic>
          <a:graphicData uri="http://schemas.openxmlformats.org/drawingml/2006/table">
            <a:tbl>
              <a:tblPr firstRow="1" bandRow="1">
                <a:tableStyleId>{5940675A-B579-460E-94D1-54222C63F5DA}</a:tableStyleId>
              </a:tblPr>
              <a:tblGrid>
                <a:gridCol w="7304406">
                  <a:extLst>
                    <a:ext uri="{9D8B030D-6E8A-4147-A177-3AD203B41FA5}">
                      <a16:colId xmlns:a16="http://schemas.microsoft.com/office/drawing/2014/main" val="3355300375"/>
                    </a:ext>
                  </a:extLst>
                </a:gridCol>
              </a:tblGrid>
              <a:tr h="426720">
                <a:tc>
                  <a:txBody>
                    <a:bodyPr/>
                    <a:lstStyle/>
                    <a:p>
                      <a:pPr algn="ctr"/>
                      <a:r>
                        <a:rPr lang="en-US" sz="1400" b="1">
                          <a:solidFill>
                            <a:schemeClr val="bg1"/>
                          </a:solidFill>
                        </a:rPr>
                        <a:t>Basic Life And Accidental Death And Dismemberment (AD&amp;D): Lincoln</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8A2"/>
                    </a:solidFill>
                  </a:tcPr>
                </a:tc>
                <a:extLst>
                  <a:ext uri="{0D108BD9-81ED-4DB2-BD59-A6C34878D82A}">
                    <a16:rowId xmlns:a16="http://schemas.microsoft.com/office/drawing/2014/main" val="2998936844"/>
                  </a:ext>
                </a:extLst>
              </a:tr>
              <a:tr h="426720">
                <a:tc>
                  <a:txBody>
                    <a:bodyPr/>
                    <a:lstStyle/>
                    <a:p>
                      <a:pPr algn="ctr"/>
                      <a:r>
                        <a:rPr lang="en-US" sz="1400" b="1"/>
                        <a:t>Life Benefit: </a:t>
                      </a:r>
                      <a:r>
                        <a:rPr lang="en-US" sz="1400" b="0">
                          <a:solidFill>
                            <a:schemeClr val="tx1"/>
                          </a:solidFill>
                        </a:rPr>
                        <a:t>1</a:t>
                      </a:r>
                      <a:r>
                        <a:rPr lang="en-US" sz="1400"/>
                        <a:t>x Basic Annual Earnings, Up to $350,000</a:t>
                      </a:r>
                      <a:endParaRPr lang="en-US" sz="1400">
                        <a:solidFill>
                          <a:srgbClr val="FF0000"/>
                        </a:solidFill>
                      </a:endParaRPr>
                    </a:p>
                    <a:p>
                      <a:pPr algn="ctr"/>
                      <a:r>
                        <a:rPr lang="en-US" sz="1400" b="1"/>
                        <a:t>AD&amp;D Benefit: </a:t>
                      </a:r>
                      <a:r>
                        <a:rPr lang="en-US" sz="1400">
                          <a:solidFill>
                            <a:schemeClr val="tx1"/>
                          </a:solidFill>
                        </a:rPr>
                        <a:t>Equal to the Life Benefit</a:t>
                      </a:r>
                    </a:p>
                    <a:p>
                      <a:pPr algn="ctr"/>
                      <a:r>
                        <a:rPr lang="en-US" sz="1400" b="1"/>
                        <a:t>Benefit Reduction Schedu</a:t>
                      </a:r>
                      <a:r>
                        <a:rPr lang="en-US" sz="1400" b="1">
                          <a:solidFill>
                            <a:schemeClr val="tx1"/>
                          </a:solidFill>
                        </a:rPr>
                        <a:t>le: </a:t>
                      </a:r>
                      <a:r>
                        <a:rPr lang="en-US" sz="1400" b="0" i="0">
                          <a:solidFill>
                            <a:schemeClr val="tx1"/>
                          </a:solidFill>
                          <a:effectLst/>
                          <a:latin typeface="+mn-lt"/>
                          <a:ea typeface="Times New Roman"/>
                          <a:cs typeface="Times New Roman"/>
                        </a:rPr>
                        <a:t>35% reduction at age 65, 50% at age 70, 65% at age 75.</a:t>
                      </a:r>
                    </a:p>
                    <a:p>
                      <a:pPr algn="ctr"/>
                      <a:r>
                        <a:rPr lang="en-US" sz="1400" b="0">
                          <a:solidFill>
                            <a:schemeClr val="tx1"/>
                          </a:solidFill>
                        </a:rPr>
                        <a:t>Benefit terminates upon retirement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808282">
                        <a:alpha val="10196"/>
                      </a:srgbClr>
                    </a:solidFill>
                  </a:tcPr>
                </a:tc>
                <a:extLst>
                  <a:ext uri="{0D108BD9-81ED-4DB2-BD59-A6C34878D82A}">
                    <a16:rowId xmlns:a16="http://schemas.microsoft.com/office/drawing/2014/main" val="2597254687"/>
                  </a:ext>
                </a:extLst>
              </a:tr>
            </a:tbl>
          </a:graphicData>
        </a:graphic>
      </p:graphicFrame>
      <p:graphicFrame>
        <p:nvGraphicFramePr>
          <p:cNvPr id="15" name="Table 14">
            <a:extLst>
              <a:ext uri="{FF2B5EF4-FFF2-40B4-BE49-F238E27FC236}">
                <a16:creationId xmlns:a16="http://schemas.microsoft.com/office/drawing/2014/main" id="{9A13A610-7DAB-4650-9030-CB51003014ED}"/>
              </a:ext>
            </a:extLst>
          </p:cNvPr>
          <p:cNvGraphicFramePr>
            <a:graphicFrameLocks noGrp="1"/>
          </p:cNvGraphicFramePr>
          <p:nvPr>
            <p:extLst>
              <p:ext uri="{D42A27DB-BD31-4B8C-83A1-F6EECF244321}">
                <p14:modId xmlns:p14="http://schemas.microsoft.com/office/powerpoint/2010/main" val="877136229"/>
              </p:ext>
            </p:extLst>
          </p:nvPr>
        </p:nvGraphicFramePr>
        <p:xfrm>
          <a:off x="239398" y="2529722"/>
          <a:ext cx="7293603" cy="2711891"/>
        </p:xfrm>
        <a:graphic>
          <a:graphicData uri="http://schemas.openxmlformats.org/drawingml/2006/table">
            <a:tbl>
              <a:tblPr firstRow="1" firstCol="1" bandRow="1"/>
              <a:tblGrid>
                <a:gridCol w="2431201">
                  <a:extLst>
                    <a:ext uri="{9D8B030D-6E8A-4147-A177-3AD203B41FA5}">
                      <a16:colId xmlns:a16="http://schemas.microsoft.com/office/drawing/2014/main" val="2614902525"/>
                    </a:ext>
                  </a:extLst>
                </a:gridCol>
                <a:gridCol w="2431201">
                  <a:extLst>
                    <a:ext uri="{9D8B030D-6E8A-4147-A177-3AD203B41FA5}">
                      <a16:colId xmlns:a16="http://schemas.microsoft.com/office/drawing/2014/main" val="3908320692"/>
                    </a:ext>
                  </a:extLst>
                </a:gridCol>
                <a:gridCol w="2431201">
                  <a:extLst>
                    <a:ext uri="{9D8B030D-6E8A-4147-A177-3AD203B41FA5}">
                      <a16:colId xmlns:a16="http://schemas.microsoft.com/office/drawing/2014/main" val="3404528744"/>
                    </a:ext>
                  </a:extLst>
                </a:gridCol>
              </a:tblGrid>
              <a:tr h="329590">
                <a:tc gridSpan="3">
                  <a:txBody>
                    <a:bodyPr/>
                    <a:lstStyle/>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400" b="1">
                          <a:solidFill>
                            <a:schemeClr val="bg1"/>
                          </a:solidFill>
                          <a:effectLst/>
                          <a:latin typeface="+mn-lt"/>
                          <a:ea typeface="Times New Roman"/>
                          <a:cs typeface="Times New Roman"/>
                        </a:rPr>
                        <a:t>Voluntary</a:t>
                      </a:r>
                      <a:r>
                        <a:rPr lang="en-US" sz="1400" b="1" baseline="0">
                          <a:solidFill>
                            <a:schemeClr val="bg1"/>
                          </a:solidFill>
                          <a:effectLst/>
                          <a:latin typeface="+mn-lt"/>
                          <a:ea typeface="Times New Roman"/>
                          <a:cs typeface="Times New Roman"/>
                        </a:rPr>
                        <a:t> Life &amp; Accidental Death And Dismemberment: </a:t>
                      </a:r>
                      <a:r>
                        <a:rPr lang="en-US" sz="1400" b="1">
                          <a:solidFill>
                            <a:schemeClr val="bg1"/>
                          </a:solidFill>
                        </a:rPr>
                        <a:t>Lincoln</a:t>
                      </a:r>
                      <a:endParaRPr lang="en-US" sz="1400" b="1">
                        <a:solidFill>
                          <a:srgbClr val="FF0000"/>
                        </a:solidFill>
                        <a:effectLst/>
                        <a:latin typeface="+mn-lt"/>
                        <a:ea typeface="Times New Roman"/>
                        <a:cs typeface="Times New Roman"/>
                      </a:endParaRPr>
                    </a:p>
                  </a:txBody>
                  <a:tcPr marL="205740" marR="205740" marT="18011" marB="1801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8A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96329156"/>
                  </a:ext>
                </a:extLst>
              </a:tr>
              <a:tr h="1737213">
                <a:tc>
                  <a:txBody>
                    <a:bodyPr/>
                    <a:lstStyle/>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400" b="1">
                          <a:solidFill>
                            <a:schemeClr val="tx1"/>
                          </a:solidFill>
                          <a:effectLst/>
                          <a:latin typeface="+mn-lt"/>
                          <a:ea typeface="Times New Roman"/>
                          <a:cs typeface="Times New Roman"/>
                        </a:rPr>
                        <a:t>Employee:</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200" b="0">
                          <a:solidFill>
                            <a:schemeClr val="tx1"/>
                          </a:solidFill>
                          <a:effectLst/>
                          <a:latin typeface="+mn-lt"/>
                          <a:ea typeface="Times New Roman"/>
                          <a:cs typeface="Times New Roman"/>
                        </a:rPr>
                        <a:t>Purchase up to lesser of $500,000 or 5x annual salary</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200" b="0">
                          <a:solidFill>
                            <a:schemeClr val="tx1"/>
                          </a:solidFill>
                          <a:effectLst/>
                          <a:latin typeface="+mn-lt"/>
                          <a:ea typeface="Times New Roman"/>
                          <a:cs typeface="Times New Roman"/>
                        </a:rPr>
                        <a:t>In $10,000 increments</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endParaRPr lang="en-US" sz="1100" b="0">
                        <a:solidFill>
                          <a:schemeClr val="tx1"/>
                        </a:solidFill>
                        <a:effectLst/>
                        <a:latin typeface="+mn-lt"/>
                        <a:ea typeface="Times New Roman"/>
                        <a:cs typeface="Times New Roman"/>
                      </a:endParaRP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200" b="0" i="1">
                          <a:solidFill>
                            <a:schemeClr val="tx1"/>
                          </a:solidFill>
                          <a:effectLst/>
                          <a:latin typeface="+mn-lt"/>
                          <a:ea typeface="Times New Roman"/>
                          <a:cs typeface="Times New Roman"/>
                        </a:rPr>
                        <a:t>Guarantee issue: $150,000</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200" b="0" i="1">
                          <a:solidFill>
                            <a:schemeClr val="tx1"/>
                          </a:solidFill>
                          <a:effectLst/>
                          <a:latin typeface="+mn-lt"/>
                          <a:ea typeface="Times New Roman"/>
                          <a:cs typeface="Times New Roman"/>
                        </a:rPr>
                        <a:t>Annual Step Ups Allowed in two increments</a:t>
                      </a:r>
                    </a:p>
                  </a:txBody>
                  <a:tcPr marL="205740" marR="205740" marT="18011" marB="1801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400" b="1">
                          <a:solidFill>
                            <a:schemeClr val="tx1"/>
                          </a:solidFill>
                          <a:effectLst/>
                          <a:latin typeface="+mn-lt"/>
                          <a:ea typeface="Times New Roman"/>
                          <a:cs typeface="Times New Roman"/>
                        </a:rPr>
                        <a:t>Spouse: </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200" b="0">
                          <a:solidFill>
                            <a:schemeClr val="tx1"/>
                          </a:solidFill>
                          <a:effectLst/>
                          <a:latin typeface="+mn-lt"/>
                          <a:ea typeface="Times New Roman"/>
                          <a:cs typeface="Times New Roman"/>
                        </a:rPr>
                        <a:t>Purchase up to $250,000</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200" b="0">
                          <a:solidFill>
                            <a:schemeClr val="tx1"/>
                          </a:solidFill>
                          <a:effectLst/>
                          <a:latin typeface="+mn-lt"/>
                          <a:ea typeface="Times New Roman"/>
                          <a:cs typeface="Times New Roman"/>
                        </a:rPr>
                        <a:t>In $5,000 increments </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100" b="0">
                          <a:solidFill>
                            <a:schemeClr val="tx1"/>
                          </a:solidFill>
                          <a:effectLst/>
                          <a:latin typeface="+mn-lt"/>
                          <a:ea typeface="Times New Roman"/>
                          <a:cs typeface="Times New Roman"/>
                        </a:rPr>
                        <a:t>(no more than 100% of employee amount)</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200" b="0" i="1">
                          <a:solidFill>
                            <a:schemeClr val="tx1"/>
                          </a:solidFill>
                          <a:effectLst/>
                          <a:latin typeface="+mn-lt"/>
                          <a:ea typeface="Times New Roman"/>
                          <a:cs typeface="Times New Roman"/>
                        </a:rPr>
                        <a:t>Guarantee issue: $30,000</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200" b="0" i="1">
                          <a:solidFill>
                            <a:schemeClr val="tx1"/>
                          </a:solidFill>
                          <a:effectLst/>
                          <a:latin typeface="+mn-lt"/>
                          <a:ea typeface="Times New Roman"/>
                          <a:cs typeface="Times New Roman"/>
                        </a:rPr>
                        <a:t>Annual Step Ups Allowed in two increments</a:t>
                      </a:r>
                    </a:p>
                  </a:txBody>
                  <a:tcPr marL="205740" marR="205740" marT="18011" marB="1801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400" b="1">
                          <a:solidFill>
                            <a:schemeClr val="tx1"/>
                          </a:solidFill>
                          <a:effectLst/>
                          <a:latin typeface="+mn-lt"/>
                          <a:ea typeface="Times New Roman"/>
                          <a:cs typeface="Times New Roman"/>
                        </a:rPr>
                        <a:t>Dependent child(ren):</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kumimoji="0" lang="en-US" sz="1200" b="0" i="0" u="none" strike="noStrike" kern="1200" cap="none" spc="0" normalizeH="0" baseline="0" noProof="0">
                          <a:ln>
                            <a:noFill/>
                          </a:ln>
                          <a:solidFill>
                            <a:schemeClr val="tx1"/>
                          </a:solidFill>
                          <a:effectLst/>
                          <a:uLnTx/>
                          <a:uFillTx/>
                          <a:latin typeface="+mn-lt"/>
                          <a:ea typeface="Times New Roman"/>
                          <a:cs typeface="Times New Roman"/>
                        </a:rPr>
                        <a:t>6 months to age 26: $10,000</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kumimoji="0" lang="en-US" sz="1200" b="0" i="0" u="none" strike="noStrike" kern="1200" cap="none" spc="0" normalizeH="0" baseline="0" noProof="0">
                          <a:ln>
                            <a:noFill/>
                          </a:ln>
                          <a:solidFill>
                            <a:schemeClr val="tx1"/>
                          </a:solidFill>
                          <a:effectLst/>
                          <a:uLnTx/>
                          <a:uFillTx/>
                          <a:latin typeface="+mn-lt"/>
                          <a:ea typeface="Times New Roman"/>
                          <a:cs typeface="Times New Roman"/>
                        </a:rPr>
                        <a:t>Age 1 day to 6 months: $250</a:t>
                      </a: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kumimoji="0" lang="en-US" sz="1200" b="0" i="0" u="none" strike="noStrike" kern="1200" cap="none" spc="0" normalizeH="0" baseline="0" noProof="0">
                          <a:ln>
                            <a:noFill/>
                          </a:ln>
                          <a:solidFill>
                            <a:schemeClr val="tx1"/>
                          </a:solidFill>
                          <a:effectLst/>
                          <a:uLnTx/>
                          <a:uFillTx/>
                          <a:latin typeface="+mn-lt"/>
                          <a:ea typeface="Times New Roman"/>
                          <a:cs typeface="Times New Roman"/>
                        </a:rPr>
                        <a:t>Options: $2,500, $5,000, $7,500, and $10,000.</a:t>
                      </a:r>
                      <a:endParaRPr kumimoji="0" lang="en-US" sz="1100" b="0" i="0" u="none" strike="noStrike" kern="1200" cap="none" spc="0" normalizeH="0" baseline="0" noProof="0">
                        <a:ln>
                          <a:noFill/>
                        </a:ln>
                        <a:solidFill>
                          <a:schemeClr val="tx1"/>
                        </a:solidFill>
                        <a:effectLst/>
                        <a:uLnTx/>
                        <a:uFillTx/>
                        <a:latin typeface="+mn-lt"/>
                        <a:ea typeface="Times New Roman"/>
                        <a:cs typeface="Times New Roman"/>
                      </a:endParaRPr>
                    </a:p>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kumimoji="0" lang="en-US" sz="1200" b="0" i="1" u="none" strike="noStrike" kern="1200" cap="none" spc="0" normalizeH="0" baseline="0" noProof="0">
                          <a:ln>
                            <a:noFill/>
                          </a:ln>
                          <a:solidFill>
                            <a:schemeClr val="tx1"/>
                          </a:solidFill>
                          <a:effectLst/>
                          <a:uLnTx/>
                          <a:uFillTx/>
                          <a:latin typeface="+mn-lt"/>
                          <a:ea typeface="Times New Roman"/>
                          <a:cs typeface="Times New Roman"/>
                        </a:rPr>
                        <a:t>Guarantee issue: N/A</a:t>
                      </a:r>
                    </a:p>
                  </a:txBody>
                  <a:tcPr marL="205740" marR="205740" marT="18011" marB="1801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extLst>
                  <a:ext uri="{0D108BD9-81ED-4DB2-BD59-A6C34878D82A}">
                    <a16:rowId xmlns:a16="http://schemas.microsoft.com/office/drawing/2014/main" val="4212255168"/>
                  </a:ext>
                </a:extLst>
              </a:tr>
              <a:tr h="322544">
                <a:tc gridSpan="3">
                  <a:txBody>
                    <a:bodyPr/>
                    <a:lstStyle/>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400" b="1" i="0">
                          <a:solidFill>
                            <a:schemeClr val="tx1"/>
                          </a:solidFill>
                          <a:effectLst/>
                          <a:latin typeface="+mn-lt"/>
                          <a:ea typeface="Times New Roman"/>
                          <a:cs typeface="Times New Roman"/>
                        </a:rPr>
                        <a:t>Benefit reduction schedule: </a:t>
                      </a:r>
                      <a:r>
                        <a:rPr lang="en-US" sz="1400" b="0" i="0">
                          <a:solidFill>
                            <a:schemeClr val="tx1"/>
                          </a:solidFill>
                          <a:effectLst/>
                          <a:latin typeface="+mn-lt"/>
                          <a:ea typeface="Times New Roman"/>
                          <a:cs typeface="Times New Roman"/>
                        </a:rPr>
                        <a:t>35% reduction at age 65, 50% at age 70, 65% at age 75.</a:t>
                      </a:r>
                      <a:endParaRPr lang="en-US" sz="1400" b="1" i="0">
                        <a:solidFill>
                          <a:schemeClr val="tx1"/>
                        </a:solidFill>
                        <a:effectLst/>
                        <a:latin typeface="+mn-lt"/>
                        <a:ea typeface="Times New Roman"/>
                        <a:cs typeface="Times New Roman"/>
                      </a:endParaRPr>
                    </a:p>
                  </a:txBody>
                  <a:tcPr marL="205740" marR="205740" marT="18011" marB="1801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08282">
                        <a:alpha val="10196"/>
                      </a:srgbClr>
                    </a:solidFill>
                  </a:tcPr>
                </a:tc>
                <a:tc hMerge="1">
                  <a:txBody>
                    <a:bodyPr/>
                    <a:lstStyle/>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endParaRPr lang="en-US" sz="1000" b="0" i="1">
                        <a:solidFill>
                          <a:schemeClr val="tx1"/>
                        </a:solidFill>
                        <a:effectLst/>
                        <a:latin typeface="+mn-lt"/>
                        <a:ea typeface="Times New Roman"/>
                        <a:cs typeface="Times New Roman"/>
                      </a:endParaRPr>
                    </a:p>
                  </a:txBody>
                  <a:tcPr marL="205740" marR="205740" marT="18011" marB="1801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FC0C2">
                        <a:alpha val="20000"/>
                      </a:srgbClr>
                    </a:solidFill>
                  </a:tcPr>
                </a:tc>
                <a:tc hMerge="1">
                  <a:txBody>
                    <a:bodyPr/>
                    <a:lstStyle/>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endParaRPr kumimoji="0" lang="en-US" sz="1000" b="0" i="1" u="none" strike="noStrike" kern="1200" cap="none" spc="0" normalizeH="0" baseline="0" noProof="0">
                        <a:ln>
                          <a:noFill/>
                        </a:ln>
                        <a:solidFill>
                          <a:prstClr val="black"/>
                        </a:solidFill>
                        <a:effectLst/>
                        <a:uLnTx/>
                        <a:uFillTx/>
                        <a:latin typeface="+mn-lt"/>
                        <a:ea typeface="Times New Roman"/>
                        <a:cs typeface="Times New Roman"/>
                      </a:endParaRPr>
                    </a:p>
                  </a:txBody>
                  <a:tcPr marL="205740" marR="205740" marT="18011" marB="1801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FC0C2">
                        <a:alpha val="20000"/>
                      </a:srgbClr>
                    </a:solidFill>
                  </a:tcPr>
                </a:tc>
                <a:extLst>
                  <a:ext uri="{0D108BD9-81ED-4DB2-BD59-A6C34878D82A}">
                    <a16:rowId xmlns:a16="http://schemas.microsoft.com/office/drawing/2014/main" val="4108259148"/>
                  </a:ext>
                </a:extLst>
              </a:tr>
              <a:tr h="322544">
                <a:tc gridSpan="3">
                  <a:txBody>
                    <a:bodyPr/>
                    <a:lstStyle/>
                    <a:p>
                      <a:pPr marL="0" marR="0" lvl="0" indent="0" algn="ctr" defTabSz="914400" rtl="0" eaLnBrk="1" fontAlgn="auto" latinLnBrk="0" hangingPunct="1">
                        <a:lnSpc>
                          <a:spcPct val="115000"/>
                        </a:lnSpc>
                        <a:spcBef>
                          <a:spcPts val="0"/>
                        </a:spcBef>
                        <a:spcAft>
                          <a:spcPts val="0"/>
                        </a:spcAft>
                        <a:buClrTx/>
                        <a:buSzTx/>
                        <a:buFontTx/>
                        <a:buNone/>
                        <a:tabLst>
                          <a:tab pos="5599113" algn="l"/>
                        </a:tabLst>
                        <a:defRPr/>
                      </a:pPr>
                      <a:r>
                        <a:rPr lang="en-US" sz="1400" b="1"/>
                        <a:t>Don’t forget to update your beneficiary!</a:t>
                      </a:r>
                    </a:p>
                  </a:txBody>
                  <a:tcPr marL="205740" marR="205740" marT="18011" marB="18011"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8A2">
                        <a:alpha val="10196"/>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16646519"/>
                  </a:ext>
                </a:extLst>
              </a:tr>
            </a:tbl>
          </a:graphicData>
        </a:graphic>
      </p:graphicFrame>
      <p:pic>
        <p:nvPicPr>
          <p:cNvPr id="16" name="Picture 2">
            <a:extLst>
              <a:ext uri="{FF2B5EF4-FFF2-40B4-BE49-F238E27FC236}">
                <a16:creationId xmlns:a16="http://schemas.microsoft.com/office/drawing/2014/main" id="{930F2D98-5FB5-4753-9074-DCE3CC154F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8259" y="6775799"/>
            <a:ext cx="4155881" cy="17666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7" name="Rectangle 16">
            <a:extLst>
              <a:ext uri="{FF2B5EF4-FFF2-40B4-BE49-F238E27FC236}">
                <a16:creationId xmlns:a16="http://schemas.microsoft.com/office/drawing/2014/main" id="{8D505ACB-A55C-47F4-9963-D54E7A16DC2F}"/>
              </a:ext>
            </a:extLst>
          </p:cNvPr>
          <p:cNvSpPr/>
          <p:nvPr/>
        </p:nvSpPr>
        <p:spPr>
          <a:xfrm>
            <a:off x="239398" y="8608153"/>
            <a:ext cx="7563589" cy="253916"/>
          </a:xfrm>
          <a:prstGeom prst="rect">
            <a:avLst/>
          </a:prstGeom>
        </p:spPr>
        <p:txBody>
          <a:bodyPr wrap="square">
            <a:spAutoFit/>
          </a:bodyPr>
          <a:lstStyle/>
          <a:p>
            <a:pPr lvl="0" defTabSz="914400" eaLnBrk="0" fontAlgn="base" hangingPunct="0">
              <a:spcBef>
                <a:spcPct val="0"/>
              </a:spcBef>
              <a:spcAft>
                <a:spcPct val="0"/>
              </a:spcAft>
            </a:pPr>
            <a:r>
              <a:rPr lang="en-US" altLang="en-US" sz="1050" i="1">
                <a:solidFill>
                  <a:srgbClr val="000000"/>
                </a:solidFill>
                <a:latin typeface="Calibri" panose="020F0502020204030204" pitchFamily="34" charset="0"/>
                <a:cs typeface="Calibri" panose="020F0502020204030204" pitchFamily="34" charset="0"/>
              </a:rPr>
              <a:t>Health statement required for amounts over guarantee amount. For complete rates and details, please refer to the full plan summary.</a:t>
            </a:r>
          </a:p>
        </p:txBody>
      </p:sp>
      <p:sp>
        <p:nvSpPr>
          <p:cNvPr id="3" name="Rectangle 2">
            <a:extLst>
              <a:ext uri="{FF2B5EF4-FFF2-40B4-BE49-F238E27FC236}">
                <a16:creationId xmlns:a16="http://schemas.microsoft.com/office/drawing/2014/main" id="{8E6F9390-8361-117A-3633-DC7DABCAA729}"/>
              </a:ext>
            </a:extLst>
          </p:cNvPr>
          <p:cNvSpPr/>
          <p:nvPr/>
        </p:nvSpPr>
        <p:spPr>
          <a:xfrm>
            <a:off x="7194014" y="9613649"/>
            <a:ext cx="338987" cy="272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0322F7D-02D9-8796-017A-445CEE212037}"/>
              </a:ext>
            </a:extLst>
          </p:cNvPr>
          <p:cNvSpPr>
            <a:spLocks noGrp="1"/>
          </p:cNvSpPr>
          <p:nvPr>
            <p:ph type="sldNum" sz="quarter" idx="12"/>
          </p:nvPr>
        </p:nvSpPr>
        <p:spPr/>
        <p:txBody>
          <a:bodyPr/>
          <a:lstStyle/>
          <a:p>
            <a:fld id="{69E1BDE5-8024-4E90-B778-43927E434DAC}" type="slidenum">
              <a:rPr lang="en-US" smtClean="0"/>
              <a:t>9</a:t>
            </a:fld>
            <a:endParaRPr lang="en-US"/>
          </a:p>
        </p:txBody>
      </p:sp>
    </p:spTree>
    <p:extLst>
      <p:ext uri="{BB962C8B-B14F-4D97-AF65-F5344CB8AC3E}">
        <p14:creationId xmlns:p14="http://schemas.microsoft.com/office/powerpoint/2010/main" val="14254339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1 OE Guide Full_TEMPLATE" id="{970C2874-00DC-498B-8B09-9528C264D68F}" vid="{7704E7EC-DF1E-420B-A198-B0F3DA69B4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9D3813AFB199409ACB5945CB735F53" ma:contentTypeVersion="19" ma:contentTypeDescription="Create a new document." ma:contentTypeScope="" ma:versionID="7e9736dda7378c63cb027f2d8459d36f">
  <xsd:schema xmlns:xsd="http://www.w3.org/2001/XMLSchema" xmlns:xs="http://www.w3.org/2001/XMLSchema" xmlns:p="http://schemas.microsoft.com/office/2006/metadata/properties" xmlns:ns1="http://schemas.microsoft.com/sharepoint/v3" xmlns:ns2="24faff1d-1b53-4258-ab42-8639d4cc9f7a" xmlns:ns3="57dfef42-ee56-4299-8e10-38ef8389e47d" targetNamespace="http://schemas.microsoft.com/office/2006/metadata/properties" ma:root="true" ma:fieldsID="9b9afec6537f7bd93f95a0e84e62699b" ns1:_="" ns2:_="" ns3:_="">
    <xsd:import namespace="http://schemas.microsoft.com/sharepoint/v3"/>
    <xsd:import namespace="24faff1d-1b53-4258-ab42-8639d4cc9f7a"/>
    <xsd:import namespace="57dfef42-ee56-4299-8e10-38ef8389e47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1:_ip_UnifiedCompliancePolicyProperties" minOccurs="0"/>
                <xsd:element ref="ns1:_ip_UnifiedCompliancePolicyUIAction" minOccurs="0"/>
                <xsd:element ref="ns3:MediaServiceDateTaken" minOccurs="0"/>
                <xsd:element ref="ns3:MediaLengthInSeconds" minOccurs="0"/>
                <xsd:element ref="ns3:MediaServiceOC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faff1d-1b53-4258-ab42-8639d4cc9f7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42f60e2d-925c-4b15-9210-01743e6b71fb}" ma:internalName="TaxCatchAll" ma:showField="CatchAllData" ma:web="24faff1d-1b53-4258-ab42-8639d4cc9f7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7dfef42-ee56-4299-8e10-38ef8389e47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a0f7735-1c28-4b6c-9273-bae36f5b81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4faff1d-1b53-4258-ab42-8639d4cc9f7a" xsi:nil="true"/>
    <lcf76f155ced4ddcb4097134ff3c332f xmlns="57dfef42-ee56-4299-8e10-38ef8389e47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BEFC8B-0ABD-4C8B-9518-E87758DFBE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4faff1d-1b53-4258-ab42-8639d4cc9f7a"/>
    <ds:schemaRef ds:uri="57dfef42-ee56-4299-8e10-38ef8389e4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00E03D-D882-4CDA-8A12-2FEEE90D3C6A}">
  <ds:schemaRefs>
    <ds:schemaRef ds:uri="http://schemas.microsoft.com/office/2006/metadata/properties"/>
    <ds:schemaRef ds:uri="http://schemas.microsoft.com/office/infopath/2007/PartnerControls"/>
    <ds:schemaRef ds:uri="http://schemas.microsoft.com/office/2006/documentManagement/types"/>
    <ds:schemaRef ds:uri="http://schemas.microsoft.com/sharepoint/v3"/>
    <ds:schemaRef ds:uri="http://purl.org/dc/terms/"/>
    <ds:schemaRef ds:uri="http://schemas.openxmlformats.org/package/2006/metadata/core-properties"/>
    <ds:schemaRef ds:uri="57dfef42-ee56-4299-8e10-38ef8389e47d"/>
    <ds:schemaRef ds:uri="http://purl.org/dc/elements/1.1/"/>
    <ds:schemaRef ds:uri="http://purl.org/dc/dcmitype/"/>
    <ds:schemaRef ds:uri="24faff1d-1b53-4258-ab42-8639d4cc9f7a"/>
    <ds:schemaRef ds:uri="http://www.w3.org/XML/1998/namespace"/>
  </ds:schemaRefs>
</ds:datastoreItem>
</file>

<file path=customXml/itemProps3.xml><?xml version="1.0" encoding="utf-8"?>
<ds:datastoreItem xmlns:ds="http://schemas.openxmlformats.org/officeDocument/2006/customXml" ds:itemID="{D5D792AC-E41E-48C4-968B-E1D3E2E57D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33</TotalTime>
  <Words>4564</Words>
  <Application>Microsoft Office PowerPoint</Application>
  <PresentationFormat>Custom</PresentationFormat>
  <Paragraphs>696</Paragraphs>
  <Slides>23</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3" baseType="lpstr">
      <vt:lpstr>GungsuhChe</vt:lpstr>
      <vt:lpstr>Aharoni</vt:lpstr>
      <vt:lpstr>Arial</vt:lpstr>
      <vt:lpstr>Calibri</vt:lpstr>
      <vt:lpstr>Calibri Light</vt:lpstr>
      <vt:lpstr>MoolBoran</vt:lpstr>
      <vt:lpstr>Script MT Bold</vt:lpstr>
      <vt:lpstr>Wingdings</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Paychex 401K</vt:lpstr>
      <vt:lpstr>PowerPoint Presentation</vt:lpstr>
      <vt:lpstr>PowerPoint Presentation</vt:lpstr>
      <vt:lpstr>PowerPoint Presentation</vt:lpstr>
      <vt:lpstr>PowerPoint Presentation</vt:lpstr>
      <vt:lpstr>PowerPoint Presentation</vt:lpstr>
      <vt:lpstr>PowerPoint Presentation</vt:lpstr>
      <vt:lpstr>Payroll Deductions 24 Pay Periods  </vt:lpstr>
      <vt:lpstr>Payroll Deductions 26 Pay Periods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Lena Su</dc:creator>
  <cp:lastModifiedBy>Adam Lewis</cp:lastModifiedBy>
  <cp:revision>1</cp:revision>
  <cp:lastPrinted>2022-11-30T16:14:23Z</cp:lastPrinted>
  <dcterms:created xsi:type="dcterms:W3CDTF">2020-08-04T07:13:14Z</dcterms:created>
  <dcterms:modified xsi:type="dcterms:W3CDTF">2024-12-09T15:38:49Z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0x010100ED9D3813AFB199409ACB5945CB735F53</vt:lpwstr>
  </property>
  <property fmtid="{D5CDD505-2E9C-101B-9397-08002B2CF9AE}" pid="3" name="MediaServiceImageTags">
    <vt:lpwstr/>
  </property>
</Properties>
</file>